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377" r:id="rId6"/>
    <p:sldId id="297" r:id="rId7"/>
    <p:sldId id="333" r:id="rId8"/>
    <p:sldId id="360" r:id="rId9"/>
    <p:sldId id="357" r:id="rId10"/>
    <p:sldId id="980" r:id="rId11"/>
    <p:sldId id="202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CC2A6-2B18-45F6-A69B-5161DCC9E250}" v="43" dt="2024-09-10T13:52:53.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723CC2A6-2B18-45F6-A69B-5161DCC9E250}"/>
    <pc:docChg chg="undo custSel addSld delSld modSld">
      <pc:chgData name="John Adams" userId="1143faee-bb16-416e-8056-0ed4c730fe93" providerId="ADAL" clId="{723CC2A6-2B18-45F6-A69B-5161DCC9E250}" dt="2024-09-16T09:30:29.898" v="807" actId="14100"/>
      <pc:docMkLst>
        <pc:docMk/>
      </pc:docMkLst>
      <pc:sldChg chg="addSp delSp modSp mod">
        <pc:chgData name="John Adams" userId="1143faee-bb16-416e-8056-0ed4c730fe93" providerId="ADAL" clId="{723CC2A6-2B18-45F6-A69B-5161DCC9E250}" dt="2024-09-10T13:45:23.323" v="314" actId="20577"/>
        <pc:sldMkLst>
          <pc:docMk/>
          <pc:sldMk cId="2058881387" sldId="297"/>
        </pc:sldMkLst>
        <pc:spChg chg="mod">
          <ac:chgData name="John Adams" userId="1143faee-bb16-416e-8056-0ed4c730fe93" providerId="ADAL" clId="{723CC2A6-2B18-45F6-A69B-5161DCC9E250}" dt="2024-09-10T13:44:58.476" v="310" actId="1076"/>
          <ac:spMkLst>
            <pc:docMk/>
            <pc:sldMk cId="2058881387" sldId="297"/>
            <ac:spMk id="3" creationId="{00000000-0000-0000-0000-000000000000}"/>
          </ac:spMkLst>
        </pc:spChg>
        <pc:spChg chg="mod">
          <ac:chgData name="John Adams" userId="1143faee-bb16-416e-8056-0ed4c730fe93" providerId="ADAL" clId="{723CC2A6-2B18-45F6-A69B-5161DCC9E250}" dt="2024-09-10T13:45:23.323" v="314" actId="20577"/>
          <ac:spMkLst>
            <pc:docMk/>
            <pc:sldMk cId="2058881387" sldId="297"/>
            <ac:spMk id="6" creationId="{00000000-0000-0000-0000-000000000000}"/>
          </ac:spMkLst>
        </pc:spChg>
        <pc:picChg chg="add mod">
          <ac:chgData name="John Adams" userId="1143faee-bb16-416e-8056-0ed4c730fe93" providerId="ADAL" clId="{723CC2A6-2B18-45F6-A69B-5161DCC9E250}" dt="2024-09-10T13:45:04.067" v="311" actId="167"/>
          <ac:picMkLst>
            <pc:docMk/>
            <pc:sldMk cId="2058881387" sldId="297"/>
            <ac:picMk id="2" creationId="{E81A21EF-679E-76EF-34C5-ECDE4108748D}"/>
          </ac:picMkLst>
        </pc:picChg>
        <pc:picChg chg="del mod">
          <ac:chgData name="John Adams" userId="1143faee-bb16-416e-8056-0ed4c730fe93" providerId="ADAL" clId="{723CC2A6-2B18-45F6-A69B-5161DCC9E250}" dt="2024-09-10T13:43:58.532" v="299" actId="478"/>
          <ac:picMkLst>
            <pc:docMk/>
            <pc:sldMk cId="2058881387" sldId="297"/>
            <ac:picMk id="4098" creationId="{00A7B6E3-10B1-1FD9-4764-DD23E820648E}"/>
          </ac:picMkLst>
        </pc:picChg>
      </pc:sldChg>
      <pc:sldChg chg="addSp delSp modSp mod">
        <pc:chgData name="John Adams" userId="1143faee-bb16-416e-8056-0ed4c730fe93" providerId="ADAL" clId="{723CC2A6-2B18-45F6-A69B-5161DCC9E250}" dt="2024-09-16T09:30:29.898" v="807" actId="14100"/>
        <pc:sldMkLst>
          <pc:docMk/>
          <pc:sldMk cId="2697338157" sldId="333"/>
        </pc:sldMkLst>
        <pc:spChg chg="mod">
          <ac:chgData name="John Adams" userId="1143faee-bb16-416e-8056-0ed4c730fe93" providerId="ADAL" clId="{723CC2A6-2B18-45F6-A69B-5161DCC9E250}" dt="2024-09-16T09:30:29.898" v="807" actId="14100"/>
          <ac:spMkLst>
            <pc:docMk/>
            <pc:sldMk cId="2697338157" sldId="333"/>
            <ac:spMk id="2" creationId="{00000000-0000-0000-0000-000000000000}"/>
          </ac:spMkLst>
        </pc:spChg>
        <pc:spChg chg="mod">
          <ac:chgData name="John Adams" userId="1143faee-bb16-416e-8056-0ed4c730fe93" providerId="ADAL" clId="{723CC2A6-2B18-45F6-A69B-5161DCC9E250}" dt="2024-09-10T13:45:47.755" v="316" actId="20577"/>
          <ac:spMkLst>
            <pc:docMk/>
            <pc:sldMk cId="2697338157" sldId="333"/>
            <ac:spMk id="8" creationId="{00000000-0000-0000-0000-000000000000}"/>
          </ac:spMkLst>
        </pc:spChg>
        <pc:picChg chg="add mod">
          <ac:chgData name="John Adams" userId="1143faee-bb16-416e-8056-0ed4c730fe93" providerId="ADAL" clId="{723CC2A6-2B18-45F6-A69B-5161DCC9E250}" dt="2024-09-10T13:48:13.140" v="386" actId="1076"/>
          <ac:picMkLst>
            <pc:docMk/>
            <pc:sldMk cId="2697338157" sldId="333"/>
            <ac:picMk id="5122" creationId="{118E9E72-2C31-62D7-2997-353830C574FC}"/>
          </ac:picMkLst>
        </pc:picChg>
        <pc:picChg chg="del">
          <ac:chgData name="John Adams" userId="1143faee-bb16-416e-8056-0ed4c730fe93" providerId="ADAL" clId="{723CC2A6-2B18-45F6-A69B-5161DCC9E250}" dt="2024-09-10T13:47:10.129" v="377" actId="478"/>
          <ac:picMkLst>
            <pc:docMk/>
            <pc:sldMk cId="2697338157" sldId="333"/>
            <ac:picMk id="6146" creationId="{D67AEE5D-B6D7-512F-DE5A-642871C847DE}"/>
          </ac:picMkLst>
        </pc:picChg>
      </pc:sldChg>
      <pc:sldChg chg="addSp delSp modSp mod">
        <pc:chgData name="John Adams" userId="1143faee-bb16-416e-8056-0ed4c730fe93" providerId="ADAL" clId="{723CC2A6-2B18-45F6-A69B-5161DCC9E250}" dt="2024-09-10T13:59:23.370" v="804" actId="6549"/>
        <pc:sldMkLst>
          <pc:docMk/>
          <pc:sldMk cId="133743617" sldId="357"/>
        </pc:sldMkLst>
        <pc:spChg chg="mod">
          <ac:chgData name="John Adams" userId="1143faee-bb16-416e-8056-0ed4c730fe93" providerId="ADAL" clId="{723CC2A6-2B18-45F6-A69B-5161DCC9E250}" dt="2024-09-10T13:52:58.099" v="544" actId="1076"/>
          <ac:spMkLst>
            <pc:docMk/>
            <pc:sldMk cId="133743617" sldId="357"/>
            <ac:spMk id="2" creationId="{98E275D3-118C-99EC-FBD5-C609662A4F8E}"/>
          </ac:spMkLst>
        </pc:spChg>
        <pc:spChg chg="mod">
          <ac:chgData name="John Adams" userId="1143faee-bb16-416e-8056-0ed4c730fe93" providerId="ADAL" clId="{723CC2A6-2B18-45F6-A69B-5161DCC9E250}" dt="2024-09-10T13:59:23.370" v="804" actId="6549"/>
          <ac:spMkLst>
            <pc:docMk/>
            <pc:sldMk cId="133743617" sldId="357"/>
            <ac:spMk id="9" creationId="{86DF3ECD-1A94-4E29-B9CC-75D7B04FE216}"/>
          </ac:spMkLst>
        </pc:spChg>
        <pc:spChg chg="mod">
          <ac:chgData name="John Adams" userId="1143faee-bb16-416e-8056-0ed4c730fe93" providerId="ADAL" clId="{723CC2A6-2B18-45F6-A69B-5161DCC9E250}" dt="2024-09-10T13:51:32.443" v="512" actId="20577"/>
          <ac:spMkLst>
            <pc:docMk/>
            <pc:sldMk cId="133743617" sldId="357"/>
            <ac:spMk id="10" creationId="{00000000-0000-0000-0000-000000000000}"/>
          </ac:spMkLst>
        </pc:spChg>
        <pc:picChg chg="del">
          <ac:chgData name="John Adams" userId="1143faee-bb16-416e-8056-0ed4c730fe93" providerId="ADAL" clId="{723CC2A6-2B18-45F6-A69B-5161DCC9E250}" dt="2024-09-10T13:51:47.666" v="537" actId="478"/>
          <ac:picMkLst>
            <pc:docMk/>
            <pc:sldMk cId="133743617" sldId="357"/>
            <ac:picMk id="1026" creationId="{84B02E50-454E-A719-1FF2-8FA7BEDC8A50}"/>
          </ac:picMkLst>
        </pc:picChg>
        <pc:picChg chg="add mod">
          <ac:chgData name="John Adams" userId="1143faee-bb16-416e-8056-0ed4c730fe93" providerId="ADAL" clId="{723CC2A6-2B18-45F6-A69B-5161DCC9E250}" dt="2024-09-10T13:52:53.821" v="543" actId="1076"/>
          <ac:picMkLst>
            <pc:docMk/>
            <pc:sldMk cId="133743617" sldId="357"/>
            <ac:picMk id="6146" creationId="{0FD2650B-382C-65B1-C444-D8DEBA657402}"/>
          </ac:picMkLst>
        </pc:picChg>
      </pc:sldChg>
      <pc:sldChg chg="modSp mod">
        <pc:chgData name="John Adams" userId="1143faee-bb16-416e-8056-0ed4c730fe93" providerId="ADAL" clId="{723CC2A6-2B18-45F6-A69B-5161DCC9E250}" dt="2024-09-10T13:49:28.289" v="470" actId="1076"/>
        <pc:sldMkLst>
          <pc:docMk/>
          <pc:sldMk cId="3373429092" sldId="360"/>
        </pc:sldMkLst>
        <pc:spChg chg="mod">
          <ac:chgData name="John Adams" userId="1143faee-bb16-416e-8056-0ed4c730fe93" providerId="ADAL" clId="{723CC2A6-2B18-45F6-A69B-5161DCC9E250}" dt="2024-09-10T13:49:28.289" v="470" actId="1076"/>
          <ac:spMkLst>
            <pc:docMk/>
            <pc:sldMk cId="3373429092" sldId="360"/>
            <ac:spMk id="4" creationId="{00000000-0000-0000-0000-000000000000}"/>
          </ac:spMkLst>
        </pc:spChg>
      </pc:sldChg>
      <pc:sldChg chg="addSp delSp modSp mod">
        <pc:chgData name="John Adams" userId="1143faee-bb16-416e-8056-0ed4c730fe93" providerId="ADAL" clId="{723CC2A6-2B18-45F6-A69B-5161DCC9E250}" dt="2024-09-10T13:37:27.612" v="9" actId="1076"/>
        <pc:sldMkLst>
          <pc:docMk/>
          <pc:sldMk cId="628232970" sldId="366"/>
        </pc:sldMkLst>
        <pc:spChg chg="mod">
          <ac:chgData name="John Adams" userId="1143faee-bb16-416e-8056-0ed4c730fe93" providerId="ADAL" clId="{723CC2A6-2B18-45F6-A69B-5161DCC9E250}" dt="2024-09-10T13:35:09.659" v="1" actId="20577"/>
          <ac:spMkLst>
            <pc:docMk/>
            <pc:sldMk cId="628232970" sldId="366"/>
            <ac:spMk id="3" creationId="{00000000-0000-0000-0000-000000000000}"/>
          </ac:spMkLst>
        </pc:spChg>
        <pc:spChg chg="add">
          <ac:chgData name="John Adams" userId="1143faee-bb16-416e-8056-0ed4c730fe93" providerId="ADAL" clId="{723CC2A6-2B18-45F6-A69B-5161DCC9E250}" dt="2024-09-10T13:36:51.197" v="3"/>
          <ac:spMkLst>
            <pc:docMk/>
            <pc:sldMk cId="628232970" sldId="366"/>
            <ac:spMk id="7" creationId="{639E0C64-9277-84F1-F4C7-F304E614BB23}"/>
          </ac:spMkLst>
        </pc:spChg>
        <pc:picChg chg="del">
          <ac:chgData name="John Adams" userId="1143faee-bb16-416e-8056-0ed4c730fe93" providerId="ADAL" clId="{723CC2A6-2B18-45F6-A69B-5161DCC9E250}" dt="2024-09-10T13:36:49.441" v="2" actId="478"/>
          <ac:picMkLst>
            <pc:docMk/>
            <pc:sldMk cId="628232970" sldId="366"/>
            <ac:picMk id="6" creationId="{D11A5120-4618-C565-208D-DFF0576FFE61}"/>
          </ac:picMkLst>
        </pc:picChg>
        <pc:picChg chg="add mod modCrop">
          <ac:chgData name="John Adams" userId="1143faee-bb16-416e-8056-0ed4c730fe93" providerId="ADAL" clId="{723CC2A6-2B18-45F6-A69B-5161DCC9E250}" dt="2024-09-10T13:37:27.612" v="9" actId="1076"/>
          <ac:picMkLst>
            <pc:docMk/>
            <pc:sldMk cId="628232970" sldId="366"/>
            <ac:picMk id="11" creationId="{125DF69E-2F84-2ED8-39BF-0DE94A7B151A}"/>
          </ac:picMkLst>
        </pc:picChg>
      </pc:sldChg>
      <pc:sldChg chg="addSp delSp modSp mod">
        <pc:chgData name="John Adams" userId="1143faee-bb16-416e-8056-0ed4c730fe93" providerId="ADAL" clId="{723CC2A6-2B18-45F6-A69B-5161DCC9E250}" dt="2024-09-10T13:42:17.455" v="276" actId="14861"/>
        <pc:sldMkLst>
          <pc:docMk/>
          <pc:sldMk cId="798404022" sldId="377"/>
        </pc:sldMkLst>
        <pc:spChg chg="mod">
          <ac:chgData name="John Adams" userId="1143faee-bb16-416e-8056-0ed4c730fe93" providerId="ADAL" clId="{723CC2A6-2B18-45F6-A69B-5161DCC9E250}" dt="2024-09-10T13:41:28.061" v="268" actId="6549"/>
          <ac:spMkLst>
            <pc:docMk/>
            <pc:sldMk cId="798404022" sldId="377"/>
            <ac:spMk id="3" creationId="{120519F2-271F-02E7-CA09-0613C3F966DB}"/>
          </ac:spMkLst>
        </pc:spChg>
        <pc:picChg chg="add mod">
          <ac:chgData name="John Adams" userId="1143faee-bb16-416e-8056-0ed4c730fe93" providerId="ADAL" clId="{723CC2A6-2B18-45F6-A69B-5161DCC9E250}" dt="2024-09-10T13:42:17.455" v="276" actId="14861"/>
          <ac:picMkLst>
            <pc:docMk/>
            <pc:sldMk cId="798404022" sldId="377"/>
            <ac:picMk id="2" creationId="{4F9EBDC9-6D96-780B-A07E-4589EA09B2D6}"/>
          </ac:picMkLst>
        </pc:picChg>
        <pc:picChg chg="del">
          <ac:chgData name="John Adams" userId="1143faee-bb16-416e-8056-0ed4c730fe93" providerId="ADAL" clId="{723CC2A6-2B18-45F6-A69B-5161DCC9E250}" dt="2024-09-10T13:38:52.532" v="22" actId="478"/>
          <ac:picMkLst>
            <pc:docMk/>
            <pc:sldMk cId="798404022" sldId="377"/>
            <ac:picMk id="2050" creationId="{4F66A16E-DCE7-7F0B-C4C2-A6A67F984110}"/>
          </ac:picMkLst>
        </pc:picChg>
      </pc:sldChg>
      <pc:sldChg chg="del">
        <pc:chgData name="John Adams" userId="1143faee-bb16-416e-8056-0ed4c730fe93" providerId="ADAL" clId="{723CC2A6-2B18-45F6-A69B-5161DCC9E250}" dt="2024-09-10T13:45:42.157" v="315" actId="47"/>
        <pc:sldMkLst>
          <pc:docMk/>
          <pc:sldMk cId="3623706645" sldId="947"/>
        </pc:sldMkLst>
      </pc:sldChg>
      <pc:sldChg chg="delSp modSp add mod modTransition">
        <pc:chgData name="John Adams" userId="1143faee-bb16-416e-8056-0ed4c730fe93" providerId="ADAL" clId="{723CC2A6-2B18-45F6-A69B-5161DCC9E250}" dt="2024-09-10T13:50:53.789" v="481" actId="1076"/>
        <pc:sldMkLst>
          <pc:docMk/>
          <pc:sldMk cId="184419912" sldId="980"/>
        </pc:sldMkLst>
        <pc:spChg chg="mod">
          <ac:chgData name="John Adams" userId="1143faee-bb16-416e-8056-0ed4c730fe93" providerId="ADAL" clId="{723CC2A6-2B18-45F6-A69B-5161DCC9E250}" dt="2024-09-10T13:50:53.789" v="481" actId="1076"/>
          <ac:spMkLst>
            <pc:docMk/>
            <pc:sldMk cId="184419912" sldId="980"/>
            <ac:spMk id="7" creationId="{1D60F796-3A2E-1399-7B46-B0AF45C3F469}"/>
          </ac:spMkLst>
        </pc:spChg>
        <pc:picChg chg="del">
          <ac:chgData name="John Adams" userId="1143faee-bb16-416e-8056-0ed4c730fe93" providerId="ADAL" clId="{723CC2A6-2B18-45F6-A69B-5161DCC9E250}" dt="2024-09-10T13:50:34.240" v="477" actId="478"/>
          <ac:picMkLst>
            <pc:docMk/>
            <pc:sldMk cId="184419912" sldId="980"/>
            <ac:picMk id="8" creationId="{240DFDD3-C7CD-2515-EA27-C86D169BB68A}"/>
          </ac:picMkLst>
        </pc:picChg>
        <pc:picChg chg="mod">
          <ac:chgData name="John Adams" userId="1143faee-bb16-416e-8056-0ed4c730fe93" providerId="ADAL" clId="{723CC2A6-2B18-45F6-A69B-5161DCC9E250}" dt="2024-09-10T13:50:32.485" v="476" actId="732"/>
          <ac:picMkLst>
            <pc:docMk/>
            <pc:sldMk cId="184419912" sldId="980"/>
            <ac:picMk id="1026" creationId="{9615FEA0-81D7-0B2D-8055-F3360039AC89}"/>
          </ac:picMkLst>
        </pc:picChg>
      </pc:sldChg>
      <pc:sldChg chg="del">
        <pc:chgData name="John Adams" userId="1143faee-bb16-416e-8056-0ed4c730fe93" providerId="ADAL" clId="{723CC2A6-2B18-45F6-A69B-5161DCC9E250}" dt="2024-09-10T13:37:39.881" v="11" actId="47"/>
        <pc:sldMkLst>
          <pc:docMk/>
          <pc:sldMk cId="278017847" sldId="2020"/>
        </pc:sldMkLst>
      </pc:sldChg>
      <pc:sldChg chg="del">
        <pc:chgData name="John Adams" userId="1143faee-bb16-416e-8056-0ed4c730fe93" providerId="ADAL" clId="{723CC2A6-2B18-45F6-A69B-5161DCC9E250}" dt="2024-09-10T13:50:10.086" v="471" actId="47"/>
        <pc:sldMkLst>
          <pc:docMk/>
          <pc:sldMk cId="1908060315" sldId="2021"/>
        </pc:sldMkLst>
      </pc:sldChg>
      <pc:sldChg chg="add">
        <pc:chgData name="John Adams" userId="1143faee-bb16-416e-8056-0ed4c730fe93" providerId="ADAL" clId="{723CC2A6-2B18-45F6-A69B-5161DCC9E250}" dt="2024-09-10T13:37:36.621" v="10"/>
        <pc:sldMkLst>
          <pc:docMk/>
          <pc:sldMk cId="3250043485" sldId="20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18/09/2024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1" name="Picture 10">
            <a:extLst>
              <a:ext uri="{FF2B5EF4-FFF2-40B4-BE49-F238E27FC236}">
                <a16:creationId xmlns:a16="http://schemas.microsoft.com/office/drawing/2014/main" id="{125DF69E-2F84-2ED8-39BF-0DE94A7B151A}"/>
              </a:ext>
            </a:extLst>
          </p:cNvPr>
          <p:cNvPicPr>
            <a:picLocks noChangeAspect="1"/>
          </p:cNvPicPr>
          <p:nvPr/>
        </p:nvPicPr>
        <p:blipFill>
          <a:blip r:embed="rId4"/>
          <a:srcRect l="12500" t="34505" r="35833" b="16758"/>
          <a:stretch/>
        </p:blipFill>
        <p:spPr>
          <a:xfrm>
            <a:off x="3570877" y="1967602"/>
            <a:ext cx="5508469" cy="2922796"/>
          </a:xfrm>
          <a:prstGeom prst="rect">
            <a:avLst/>
          </a:prstGeom>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Solidarity</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a:extLst>
              <a:ext uri="{FF2B5EF4-FFF2-40B4-BE49-F238E27FC236}">
                <a16:creationId xmlns:a16="http://schemas.microsoft.com/office/drawing/2014/main" id="{120519F2-271F-02E7-CA09-0613C3F966DB}"/>
              </a:ext>
            </a:extLst>
          </p:cNvPr>
          <p:cNvSpPr txBox="1"/>
          <p:nvPr/>
        </p:nvSpPr>
        <p:spPr>
          <a:xfrm>
            <a:off x="188375" y="1790198"/>
            <a:ext cx="7864360" cy="4370427"/>
          </a:xfrm>
          <a:prstGeom prst="rect">
            <a:avLst/>
          </a:prstGeom>
          <a:noFill/>
        </p:spPr>
        <p:txBody>
          <a:bodyPr wrap="square" rtlCol="0">
            <a:spAutoFit/>
          </a:bodyPr>
          <a:lstStyle/>
          <a:p>
            <a:pPr algn="ctr"/>
            <a:r>
              <a:rPr lang="en-US" sz="2800" b="1" i="0" dirty="0">
                <a:solidFill>
                  <a:srgbClr val="1F1F1F"/>
                </a:solidFill>
                <a:effectLst/>
                <a:latin typeface="Garamond" panose="02020404030301010803" pitchFamily="18" charset="0"/>
              </a:rPr>
              <a:t>A Prayer for Global Solidarity</a:t>
            </a:r>
          </a:p>
          <a:p>
            <a:pPr algn="ctr"/>
            <a:endParaRPr lang="en-US" sz="1400" dirty="0">
              <a:solidFill>
                <a:srgbClr val="1F1F1F"/>
              </a:solidFill>
              <a:latin typeface="Garamond" panose="02020404030301010803" pitchFamily="18" charset="0"/>
            </a:endParaRPr>
          </a:p>
          <a:p>
            <a:pPr algn="ctr"/>
            <a:r>
              <a:rPr lang="en-US" sz="2800" b="0" i="0" dirty="0">
                <a:solidFill>
                  <a:srgbClr val="1F1F1F"/>
                </a:solidFill>
                <a:effectLst/>
                <a:latin typeface="Garamond" panose="02020404030301010803" pitchFamily="18" charset="0"/>
              </a:rPr>
              <a:t>Give us the wisdom of mind </a:t>
            </a:r>
          </a:p>
          <a:p>
            <a:pPr algn="ctr"/>
            <a:r>
              <a:rPr lang="en-US" sz="2800" b="0" i="0" dirty="0">
                <a:solidFill>
                  <a:srgbClr val="1F1F1F"/>
                </a:solidFill>
                <a:effectLst/>
                <a:latin typeface="Garamond" panose="02020404030301010803" pitchFamily="18" charset="0"/>
              </a:rPr>
              <a:t>and generosity of heart </a:t>
            </a:r>
          </a:p>
          <a:p>
            <a:pPr algn="ctr"/>
            <a:r>
              <a:rPr lang="en-US" sz="2800" b="0" i="0" dirty="0">
                <a:solidFill>
                  <a:srgbClr val="1F1F1F"/>
                </a:solidFill>
                <a:effectLst/>
                <a:latin typeface="Garamond" panose="02020404030301010803" pitchFamily="18" charset="0"/>
              </a:rPr>
              <a:t>to seek your will in the world today. </a:t>
            </a:r>
          </a:p>
          <a:p>
            <a:pPr algn="ctr"/>
            <a:r>
              <a:rPr lang="en-US" sz="2800" b="0" i="0" dirty="0">
                <a:solidFill>
                  <a:srgbClr val="1F1F1F"/>
                </a:solidFill>
                <a:effectLst/>
                <a:latin typeface="Garamond" panose="02020404030301010803" pitchFamily="18" charset="0"/>
              </a:rPr>
              <a:t>Inspire us to respond to the call to live in solidarity </a:t>
            </a:r>
          </a:p>
          <a:p>
            <a:pPr algn="ctr"/>
            <a:r>
              <a:rPr lang="en-US" sz="2800" b="0" i="0" dirty="0">
                <a:solidFill>
                  <a:srgbClr val="1F1F1F"/>
                </a:solidFill>
                <a:effectLst/>
                <a:latin typeface="Garamond" panose="02020404030301010803" pitchFamily="18" charset="0"/>
              </a:rPr>
              <a:t>with impoverished countries of the world, </a:t>
            </a:r>
          </a:p>
          <a:p>
            <a:pPr algn="ctr"/>
            <a:r>
              <a:rPr lang="en-US" sz="2800" b="0" i="0" dirty="0">
                <a:solidFill>
                  <a:srgbClr val="1F1F1F"/>
                </a:solidFill>
                <a:effectLst/>
                <a:latin typeface="Garamond" panose="02020404030301010803" pitchFamily="18" charset="0"/>
              </a:rPr>
              <a:t>so that all children of God might live</a:t>
            </a:r>
          </a:p>
          <a:p>
            <a:pPr algn="ctr"/>
            <a:r>
              <a:rPr lang="en-US" sz="2800" b="0" i="0" dirty="0">
                <a:solidFill>
                  <a:srgbClr val="1F1F1F"/>
                </a:solidFill>
                <a:effectLst/>
                <a:latin typeface="Garamond" panose="02020404030301010803" pitchFamily="18" charset="0"/>
              </a:rPr>
              <a:t> in dignity and peace.</a:t>
            </a:r>
            <a:endParaRPr lang="en-US" sz="2800" b="0" i="0" dirty="0">
              <a:effectLst/>
              <a:latin typeface="Garamond" panose="02020404030301010803" pitchFamily="18" charset="0"/>
            </a:endParaRPr>
          </a:p>
          <a:p>
            <a:pPr algn="ctr"/>
            <a:endParaRPr lang="en-US" sz="2000" b="0" i="0" dirty="0">
              <a:effectLst/>
              <a:latin typeface="Garamond" panose="02020404030301010803" pitchFamily="18" charset="0"/>
            </a:endParaRPr>
          </a:p>
          <a:p>
            <a:r>
              <a:rPr lang="en-US" sz="2000" dirty="0">
                <a:latin typeface="Garamond" panose="02020404030301010803" pitchFamily="18" charset="0"/>
              </a:rPr>
              <a:t>                                                                              - Catholic Relief Services</a:t>
            </a:r>
            <a:endParaRPr lang="en-GB" sz="2000" i="1" dirty="0">
              <a:latin typeface="Garamond" panose="02020404030301010803" pitchFamily="18" charset="0"/>
            </a:endParaRPr>
          </a:p>
        </p:txBody>
      </p:sp>
      <p:pic>
        <p:nvPicPr>
          <p:cNvPr id="2" name="Picture 2" descr="Stuck at home with your family? Try praying together!">
            <a:extLst>
              <a:ext uri="{FF2B5EF4-FFF2-40B4-BE49-F238E27FC236}">
                <a16:creationId xmlns:a16="http://schemas.microsoft.com/office/drawing/2014/main" id="{4F9EBDC9-6D96-780B-A07E-4589EA09B2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32" r="41815"/>
          <a:stretch/>
        </p:blipFill>
        <p:spPr bwMode="auto">
          <a:xfrm>
            <a:off x="7721600" y="1790198"/>
            <a:ext cx="3896262" cy="386891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ust a Cup of Water – Seekers Chapel">
            <a:extLst>
              <a:ext uri="{FF2B5EF4-FFF2-40B4-BE49-F238E27FC236}">
                <a16:creationId xmlns:a16="http://schemas.microsoft.com/office/drawing/2014/main" id="{E81A21EF-679E-76EF-34C5-ECDE41087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859" y="2212381"/>
            <a:ext cx="3405877" cy="44789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5854700"/>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703263" y="2290138"/>
            <a:ext cx="6663660" cy="4401205"/>
          </a:xfrm>
          <a:prstGeom prst="rect">
            <a:avLst/>
          </a:prstGeom>
        </p:spPr>
        <p:txBody>
          <a:bodyPr wrap="square">
            <a:spAutoFit/>
          </a:bodyPr>
          <a:lstStyle/>
          <a:p>
            <a:pPr algn="ctr"/>
            <a:r>
              <a:rPr lang="en-GB" sz="3600" b="1" dirty="0">
                <a:latin typeface="Garamond" panose="02020404030301010803" pitchFamily="18" charset="0"/>
              </a:rPr>
              <a:t>15</a:t>
            </a:r>
            <a:r>
              <a:rPr lang="en-GB" sz="3600" b="1" baseline="30000" dirty="0">
                <a:latin typeface="Garamond" panose="02020404030301010803" pitchFamily="18" charset="0"/>
              </a:rPr>
              <a:t>th</a:t>
            </a:r>
            <a:r>
              <a:rPr lang="en-GB" sz="3600" b="1" dirty="0">
                <a:latin typeface="Garamond" panose="02020404030301010803" pitchFamily="18" charset="0"/>
              </a:rPr>
              <a:t> September 2024</a:t>
            </a:r>
            <a:r>
              <a:rPr lang="en-GB" sz="3600" dirty="0">
                <a:latin typeface="Garamond" panose="02020404030301010803" pitchFamily="18" charset="0"/>
              </a:rPr>
              <a:t>   </a:t>
            </a:r>
            <a:endParaRPr lang="en-GB" sz="1200" dirty="0">
              <a:latin typeface="Garamond" panose="02020404030301010803" pitchFamily="18" charset="0"/>
            </a:endParaRPr>
          </a:p>
          <a:p>
            <a:pPr algn="ctr"/>
            <a:r>
              <a:rPr lang="en-GB" sz="1200" dirty="0">
                <a:latin typeface="Garamond" panose="02020404030301010803" pitchFamily="18" charset="0"/>
              </a:rPr>
              <a:t>    </a:t>
            </a:r>
          </a:p>
          <a:p>
            <a:pPr algn="ctr"/>
            <a:r>
              <a:rPr lang="en-GB" sz="3200" dirty="0">
                <a:latin typeface="Garamond" panose="02020404030301010803" pitchFamily="18" charset="0"/>
              </a:rPr>
              <a:t>In the Gospel of Mark,                         Jesus tells his friends : </a:t>
            </a:r>
          </a:p>
          <a:p>
            <a:pPr algn="ctr"/>
            <a:endParaRPr lang="en-GB" sz="1400" dirty="0">
              <a:latin typeface="Garamond" panose="02020404030301010803" pitchFamily="18" charset="0"/>
            </a:endParaRPr>
          </a:p>
          <a:p>
            <a:pPr algn="ct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“Anyone who gives you a cup of water to drink because </a:t>
            </a:r>
          </a:p>
          <a:p>
            <a:pPr algn="ct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you belong to Christ </a:t>
            </a:r>
          </a:p>
          <a:p>
            <a:pPr algn="ct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will surely not lose his reward.”</a:t>
            </a:r>
            <a:endParaRPr lang="en-GB" sz="6600" dirty="0">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From St Paul’s Letters # 5 </a:t>
            </a:r>
          </a:p>
        </p:txBody>
      </p:sp>
      <p:sp>
        <p:nvSpPr>
          <p:cNvPr id="2" name="Rectangle 1"/>
          <p:cNvSpPr/>
          <p:nvPr/>
        </p:nvSpPr>
        <p:spPr>
          <a:xfrm>
            <a:off x="558872" y="2174404"/>
            <a:ext cx="4910758" cy="4278094"/>
          </a:xfrm>
          <a:prstGeom prst="rect">
            <a:avLst/>
          </a:prstGeom>
        </p:spPr>
        <p:txBody>
          <a:bodyPr wrap="square">
            <a:spAutoFit/>
          </a:bodyPr>
          <a:lstStyle/>
          <a:p>
            <a:pPr algn="ctr"/>
            <a:r>
              <a:rPr lang="en-GB" sz="3600" b="1" dirty="0">
                <a:latin typeface="Garamond" panose="02020404030301010803" pitchFamily="18" charset="0"/>
              </a:rPr>
              <a:t>Letter to the Philippians</a:t>
            </a:r>
            <a:endParaRPr lang="en-GB" sz="1200" b="1" dirty="0">
              <a:latin typeface="Garamond" panose="02020404030301010803" pitchFamily="18" charset="0"/>
            </a:endParaRPr>
          </a:p>
          <a:p>
            <a:pPr algn="ctr"/>
            <a:endParaRPr lang="en-GB" sz="2000" b="1" dirty="0">
              <a:latin typeface="Garamond" panose="02020404030301010803" pitchFamily="18" charset="0"/>
            </a:endParaRPr>
          </a:p>
          <a:p>
            <a:pPr algn="ctr"/>
            <a:r>
              <a:rPr lang="en-US" sz="5400" b="0" i="0" dirty="0">
                <a:effectLst/>
                <a:latin typeface="Garamond" panose="02020404030301010803" pitchFamily="18" charset="0"/>
              </a:rPr>
              <a:t>“</a:t>
            </a:r>
            <a:r>
              <a:rPr lang="en-US" sz="5400" dirty="0">
                <a:latin typeface="Garamond" panose="02020404030301010803" pitchFamily="18" charset="0"/>
              </a:rPr>
              <a:t>God is the one who began this good work in you</a:t>
            </a:r>
            <a:r>
              <a:rPr lang="en-US" sz="5400" b="0" i="0" dirty="0">
                <a:effectLst/>
                <a:latin typeface="Garamond" panose="02020404030301010803" pitchFamily="18" charset="0"/>
              </a:rPr>
              <a:t>.”</a:t>
            </a:r>
            <a:endParaRPr lang="en-GB" sz="5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5122" name="Picture 2" descr="The Hands of God and Adam (c. 1512) by Michelangelo – Artchive">
            <a:extLst>
              <a:ext uri="{FF2B5EF4-FFF2-40B4-BE49-F238E27FC236}">
                <a16:creationId xmlns:a16="http://schemas.microsoft.com/office/drawing/2014/main" id="{118E9E72-2C31-62D7-2997-353830C574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2" r="14848"/>
          <a:stretch/>
        </p:blipFill>
        <p:spPr bwMode="auto">
          <a:xfrm>
            <a:off x="5469630" y="2371627"/>
            <a:ext cx="6243163" cy="338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Preparing</a:t>
            </a:r>
            <a:r>
              <a:rPr lang="en-GB" altLang="en-US" sz="5400" dirty="0">
                <a:solidFill>
                  <a:schemeClr val="accent5">
                    <a:lumMod val="75000"/>
                  </a:schemeClr>
                </a:solidFill>
                <a:latin typeface="Garamond" panose="02020404030301010803" pitchFamily="18" charset="0"/>
              </a:rPr>
              <a:t>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2181896"/>
            <a:ext cx="7122290" cy="3568285"/>
          </a:xfrm>
          <a:prstGeom prst="rect">
            <a:avLst/>
          </a:prstGeom>
          <a:noFill/>
        </p:spPr>
        <p:txBody>
          <a:bodyPr wrap="square" rtlCol="0">
            <a:spAutoFit/>
          </a:bodyPr>
          <a:lstStyle/>
          <a:p>
            <a:pPr algn="ctr">
              <a:lnSpc>
                <a:spcPct val="107000"/>
              </a:lnSpc>
              <a:spcAft>
                <a:spcPts val="800"/>
              </a:spcAft>
            </a:pPr>
            <a:r>
              <a:rPr lang="en-GB" sz="3200" dirty="0">
                <a:latin typeface="Garamond" panose="02020404030301010803" pitchFamily="18" charset="0"/>
              </a:rPr>
              <a:t>“</a:t>
            </a:r>
            <a:r>
              <a:rPr lang="en-GB" sz="32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Where the poor are concerned,                 it is not talk that matters.                            What matters is rolling up our sleeves                  and putting our faith into practice               through direct involvement.”</a:t>
            </a: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2400" dirty="0">
                <a:latin typeface="Garamond" panose="02020404030301010803" pitchFamily="18" charset="0"/>
              </a:rPr>
              <a:t> </a:t>
            </a:r>
            <a:r>
              <a:rPr lang="en-GB" sz="2400" dirty="0">
                <a:solidFill>
                  <a:srgbClr val="333333"/>
                </a:solidFill>
                <a:latin typeface="Garamond" panose="02020404030301010803" pitchFamily="18" charset="0"/>
                <a:cs typeface="Times New Roman" panose="02020603050405020304" pitchFamily="18" charset="0"/>
              </a:rPr>
              <a:t>- Pope Francis, </a:t>
            </a:r>
          </a:p>
          <a:p>
            <a:pPr algn="ctr"/>
            <a:r>
              <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Day of the Poor, </a:t>
            </a:r>
            <a:r>
              <a:rPr lang="en-GB" sz="2400" dirty="0">
                <a:solidFill>
                  <a:srgbClr val="333333"/>
                </a:solidFill>
                <a:latin typeface="Garamond" panose="02020404030301010803" pitchFamily="18" charset="0"/>
                <a:ea typeface="Calibri" panose="020F0502020204030204" pitchFamily="34" charset="0"/>
                <a:cs typeface="Open Sans" panose="020B0606030504020204" pitchFamily="34" charset="0"/>
              </a:rPr>
              <a:t>2022</a:t>
            </a:r>
            <a:endParaRPr lang="en-GB" sz="24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9044" y="236559"/>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 St Theresa of the Child Jesus ~</a:t>
            </a:r>
            <a:endParaRPr lang="en-GB" sz="5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5130446" y="1502688"/>
            <a:ext cx="6468222" cy="5047536"/>
          </a:xfrm>
          <a:prstGeom prst="rect">
            <a:avLst/>
          </a:prstGeom>
        </p:spPr>
        <p:txBody>
          <a:bodyPr wrap="square">
            <a:spAutoFit/>
          </a:bodyPr>
          <a:lstStyle/>
          <a:p>
            <a:pPr algn="just"/>
            <a:r>
              <a:rPr lang="en-US" sz="2400" b="0" i="0" dirty="0">
                <a:effectLst/>
                <a:latin typeface="Garamond" panose="02020404030301010803" pitchFamily="18" charset="0"/>
              </a:rPr>
              <a:t>St Theresa </a:t>
            </a:r>
            <a:r>
              <a:rPr lang="en-US" sz="2400" b="0" i="0">
                <a:effectLst/>
                <a:latin typeface="Garamond" panose="02020404030301010803" pitchFamily="18" charset="0"/>
              </a:rPr>
              <a:t>of Lisieux (1873-1897), </a:t>
            </a:r>
            <a:r>
              <a:rPr lang="en-US" sz="2400" b="0" i="0" dirty="0">
                <a:effectLst/>
                <a:latin typeface="Garamond" panose="02020404030301010803" pitchFamily="18" charset="0"/>
              </a:rPr>
              <a:t>sometimes known as St Theresa the Little Flower, sometimes known </a:t>
            </a:r>
            <a:r>
              <a:rPr lang="en-US" sz="2400" b="0" i="0">
                <a:effectLst/>
                <a:latin typeface="Garamond" panose="02020404030301010803" pitchFamily="18" charset="0"/>
              </a:rPr>
              <a:t>as St Theresa </a:t>
            </a:r>
            <a:r>
              <a:rPr lang="en-US" sz="2400" b="0" i="0" dirty="0">
                <a:effectLst/>
                <a:latin typeface="Garamond" panose="02020404030301010803" pitchFamily="18" charset="0"/>
              </a:rPr>
              <a:t>of the Child Jesus, was a young saint known for the quality of her wisdom.  Here are two examples :</a:t>
            </a:r>
          </a:p>
          <a:p>
            <a:pPr algn="just"/>
            <a:endParaRPr lang="en-US" sz="1600" dirty="0">
              <a:latin typeface="Garamond" panose="02020404030301010803" pitchFamily="18" charset="0"/>
            </a:endParaRPr>
          </a:p>
          <a:p>
            <a:pPr algn="just"/>
            <a:r>
              <a:rPr lang="en-US" sz="2000" b="0" dirty="0">
                <a:effectLst/>
                <a:latin typeface="Garamond" panose="02020404030301010803" pitchFamily="18" charset="0"/>
              </a:rPr>
              <a:t>“You know well enough that Our Lord does not look so much at the greatness of our actions, nor even at their difficulty, but at the love with which we do them.”</a:t>
            </a:r>
          </a:p>
          <a:p>
            <a:pPr algn="just"/>
            <a:endParaRPr lang="en-US" sz="2000" b="0" dirty="0">
              <a:effectLst/>
              <a:latin typeface="Garamond" panose="02020404030301010803" pitchFamily="18" charset="0"/>
            </a:endParaRPr>
          </a:p>
          <a:p>
            <a:pPr algn="just"/>
            <a:r>
              <a:rPr lang="en-US" sz="2000" b="0" dirty="0">
                <a:effectLst/>
                <a:latin typeface="Garamond" panose="02020404030301010803" pitchFamily="18" charset="0"/>
              </a:rPr>
              <a:t>“Miss no single opportunity of making some small sacrifice, here by a smiling look, there by a kindly word; always doing the smallest right and doing it all for love.”</a:t>
            </a:r>
          </a:p>
          <a:p>
            <a:pPr algn="just"/>
            <a:endParaRPr lang="en-US" sz="2400" b="0" i="0" dirty="0">
              <a:effectLst/>
              <a:latin typeface="Garamond" panose="02020404030301010803" pitchFamily="18" charset="0"/>
            </a:endParaRPr>
          </a:p>
          <a:p>
            <a:pPr algn="just">
              <a:defRPr/>
            </a:pPr>
            <a:r>
              <a:rPr lang="en-US" sz="2200" dirty="0">
                <a:solidFill>
                  <a:srgbClr val="000000"/>
                </a:solidFill>
                <a:latin typeface="Garamond" panose="02020404030301010803" pitchFamily="18" charset="0"/>
              </a:rPr>
              <a:t>                                  </a:t>
            </a:r>
            <a:endParaRPr lang="en-US" sz="2200" i="1" dirty="0">
              <a:solidFill>
                <a:srgbClr val="202122"/>
              </a:solidFill>
              <a:latin typeface="Garamond" panose="02020404030301010803" pitchFamily="18" charset="0"/>
            </a:endParaRPr>
          </a:p>
        </p:txBody>
      </p:sp>
      <p:sp>
        <p:nvSpPr>
          <p:cNvPr id="2" name="Title 1">
            <a:extLst>
              <a:ext uri="{FF2B5EF4-FFF2-40B4-BE49-F238E27FC236}">
                <a16:creationId xmlns:a16="http://schemas.microsoft.com/office/drawing/2014/main" id="{98E275D3-118C-99EC-FBD5-C609662A4F8E}"/>
              </a:ext>
            </a:extLst>
          </p:cNvPr>
          <p:cNvSpPr txBox="1">
            <a:spLocks/>
          </p:cNvSpPr>
          <p:nvPr/>
        </p:nvSpPr>
        <p:spPr>
          <a:xfrm>
            <a:off x="5130446" y="6064921"/>
            <a:ext cx="4703723" cy="70417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rgbClr val="2F5597"/>
                </a:solidFill>
                <a:latin typeface="Garamond" panose="02020404030301010803" pitchFamily="18" charset="0"/>
              </a:rPr>
              <a:t>1</a:t>
            </a:r>
            <a:r>
              <a:rPr lang="en-GB" altLang="en-US" baseline="30000" dirty="0">
                <a:solidFill>
                  <a:srgbClr val="2F5597"/>
                </a:solidFill>
                <a:latin typeface="Garamond" panose="02020404030301010803" pitchFamily="18" charset="0"/>
              </a:rPr>
              <a:t>st</a:t>
            </a:r>
            <a:r>
              <a:rPr lang="en-GB" altLang="en-US" dirty="0">
                <a:solidFill>
                  <a:srgbClr val="2F5597"/>
                </a:solidFill>
                <a:latin typeface="Garamond" panose="02020404030301010803" pitchFamily="18" charset="0"/>
              </a:rPr>
              <a:t> October </a:t>
            </a:r>
            <a:endParaRPr lang="en-GB"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St. Therese of the Child Jesus">
            <a:extLst>
              <a:ext uri="{FF2B5EF4-FFF2-40B4-BE49-F238E27FC236}">
                <a16:creationId xmlns:a16="http://schemas.microsoft.com/office/drawing/2014/main" id="{0FD2650B-382C-65B1-C444-D8DEBA6574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3" r="52148"/>
          <a:stretch/>
        </p:blipFill>
        <p:spPr bwMode="auto">
          <a:xfrm>
            <a:off x="605244" y="1549400"/>
            <a:ext cx="4202545"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36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enedictus">
            <a:extLst>
              <a:ext uri="{FF2B5EF4-FFF2-40B4-BE49-F238E27FC236}">
                <a16:creationId xmlns:a16="http://schemas.microsoft.com/office/drawing/2014/main" id="{9615FEA0-81D7-0B2D-8055-F3360039A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70" r="16690"/>
          <a:stretch/>
        </p:blipFill>
        <p:spPr bwMode="auto">
          <a:xfrm>
            <a:off x="239697" y="2104181"/>
            <a:ext cx="4581685" cy="3774339"/>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The Benedictus</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4966385" y="2110706"/>
            <a:ext cx="7225615" cy="3816429"/>
          </a:xfrm>
          <a:prstGeom prst="rect">
            <a:avLst/>
          </a:prstGeom>
          <a:noFill/>
        </p:spPr>
        <p:txBody>
          <a:bodyPr wrap="square" rtlCol="0">
            <a:spAutoFit/>
          </a:bodyPr>
          <a:lstStyle/>
          <a:p>
            <a:r>
              <a:rPr lang="en-US" sz="2800" b="0" i="0" dirty="0">
                <a:solidFill>
                  <a:srgbClr val="373737"/>
                </a:solidFill>
                <a:effectLst/>
                <a:latin typeface="Garamond" panose="02020404030301010803" pitchFamily="18" charset="0"/>
              </a:rPr>
              <a:t>Blessed be the Lord, the God of Israel;</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373737"/>
                </a:solidFill>
                <a:effectLst/>
                <a:latin typeface="Garamond" panose="02020404030301010803" pitchFamily="18" charset="0"/>
              </a:rPr>
              <a:t>he has come to his people and set them free.</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373737"/>
                </a:solidFill>
                <a:effectLst/>
                <a:latin typeface="Garamond" panose="02020404030301010803" pitchFamily="18" charset="0"/>
              </a:rPr>
              <a:t>He has raised up for us a mighty savior,</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373737"/>
                </a:solidFill>
                <a:effectLst/>
                <a:latin typeface="Garamond" panose="02020404030301010803" pitchFamily="18" charset="0"/>
              </a:rPr>
              <a:t>born of the house of his servant David.</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373737"/>
                </a:solidFill>
                <a:effectLst/>
                <a:latin typeface="Garamond" panose="02020404030301010803" pitchFamily="18" charset="0"/>
              </a:rPr>
              <a:t>Through his holy prophets </a:t>
            </a:r>
          </a:p>
          <a:p>
            <a:r>
              <a:rPr lang="en-US" sz="2800" b="0" i="0" dirty="0">
                <a:solidFill>
                  <a:srgbClr val="373737"/>
                </a:solidFill>
                <a:effectLst/>
                <a:latin typeface="Garamond" panose="02020404030301010803" pitchFamily="18" charset="0"/>
              </a:rPr>
              <a:t>he promised of old</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373737"/>
                </a:solidFill>
                <a:effectLst/>
                <a:latin typeface="Garamond" panose="02020404030301010803" pitchFamily="18" charset="0"/>
              </a:rPr>
              <a:t>that he would save us from our enemies,</a:t>
            </a:r>
            <a:r>
              <a:rPr lang="en-US" sz="2800" dirty="0">
                <a:latin typeface="Garamond" panose="02020404030301010803" pitchFamily="18" charset="0"/>
              </a:rPr>
              <a:t/>
            </a:r>
            <a:br>
              <a:rPr lang="en-US" sz="2800" dirty="0">
                <a:latin typeface="Garamond" panose="02020404030301010803" pitchFamily="18" charset="0"/>
              </a:rPr>
            </a:br>
            <a:r>
              <a:rPr lang="en-US" sz="2800" b="0" i="0" dirty="0">
                <a:solidFill>
                  <a:srgbClr val="373737"/>
                </a:solidFill>
                <a:effectLst/>
                <a:latin typeface="Garamond" panose="02020404030301010803" pitchFamily="18" charset="0"/>
              </a:rPr>
              <a:t>from the hands of all who hate us ….</a:t>
            </a:r>
            <a:r>
              <a:rPr lang="en-US" dirty="0"/>
              <a:t/>
            </a:r>
            <a:br>
              <a:rPr lang="en-US" dirty="0"/>
            </a:br>
            <a:endParaRPr lang="en-GB" dirty="0"/>
          </a:p>
        </p:txBody>
      </p:sp>
      <p:sp>
        <p:nvSpPr>
          <p:cNvPr id="4" name="Oval 3">
            <a:extLst>
              <a:ext uri="{FF2B5EF4-FFF2-40B4-BE49-F238E27FC236}">
                <a16:creationId xmlns:a16="http://schemas.microsoft.com/office/drawing/2014/main" id="{E3C03768-9E89-6139-CF37-336F95C053B0}"/>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15051B5-EA9D-3325-8523-6A256D39CBEC}"/>
              </a:ext>
            </a:extLst>
          </p:cNvPr>
          <p:cNvPicPr>
            <a:picLocks noChangeAspect="1"/>
          </p:cNvPicPr>
          <p:nvPr/>
        </p:nvPicPr>
        <p:blipFill rotWithShape="1">
          <a:blip r:embed="rId4"/>
          <a:srcRect l="41432" t="76635" r="47864" b="5890"/>
          <a:stretch/>
        </p:blipFill>
        <p:spPr>
          <a:xfrm>
            <a:off x="239697" y="5233703"/>
            <a:ext cx="1560364" cy="1432985"/>
          </a:xfrm>
          <a:prstGeom prst="ellipse">
            <a:avLst/>
          </a:prstGeom>
        </p:spPr>
      </p:pic>
    </p:spTree>
    <p:extLst>
      <p:ext uri="{BB962C8B-B14F-4D97-AF65-F5344CB8AC3E}">
        <p14:creationId xmlns:p14="http://schemas.microsoft.com/office/powerpoint/2010/main" val="1844199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Solidarity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1" name="Picture 10">
            <a:extLst>
              <a:ext uri="{FF2B5EF4-FFF2-40B4-BE49-F238E27FC236}">
                <a16:creationId xmlns:a16="http://schemas.microsoft.com/office/drawing/2014/main" id="{125DF69E-2F84-2ED8-39BF-0DE94A7B151A}"/>
              </a:ext>
            </a:extLst>
          </p:cNvPr>
          <p:cNvPicPr>
            <a:picLocks noChangeAspect="1"/>
          </p:cNvPicPr>
          <p:nvPr/>
        </p:nvPicPr>
        <p:blipFill>
          <a:blip r:embed="rId4"/>
          <a:srcRect l="12500" t="34505" r="35833" b="16758"/>
          <a:stretch/>
        </p:blipFill>
        <p:spPr>
          <a:xfrm>
            <a:off x="3570877" y="1967602"/>
            <a:ext cx="5508469" cy="2922796"/>
          </a:xfrm>
          <a:prstGeom prst="rect">
            <a:avLst/>
          </a:prstGeom>
        </p:spPr>
      </p:pic>
    </p:spTree>
    <p:extLst>
      <p:ext uri="{BB962C8B-B14F-4D97-AF65-F5344CB8AC3E}">
        <p14:creationId xmlns:p14="http://schemas.microsoft.com/office/powerpoint/2010/main" val="325004348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9798</TotalTime>
  <Words>423</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The Benedictus</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644</cp:revision>
  <dcterms:created xsi:type="dcterms:W3CDTF">2019-09-06T14:56:38Z</dcterms:created>
  <dcterms:modified xsi:type="dcterms:W3CDTF">2024-09-18T08:19:00Z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