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397" r:id="rId10"/>
    <p:sldId id="401" r:id="rId11"/>
    <p:sldId id="4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A0DF8-9C8A-4755-9EED-B19251A607C9}" v="9" dt="2024-09-10T15:09:56.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3EFA0DF8-9C8A-4755-9EED-B19251A607C9}"/>
    <pc:docChg chg="undo custSel modSld">
      <pc:chgData name="John Adams" userId="1143faee-bb16-416e-8056-0ed4c730fe93" providerId="ADAL" clId="{3EFA0DF8-9C8A-4755-9EED-B19251A607C9}" dt="2024-09-12T11:20:41.874" v="299" actId="20577"/>
      <pc:docMkLst>
        <pc:docMk/>
      </pc:docMkLst>
      <pc:sldChg chg="modSp mod">
        <pc:chgData name="John Adams" userId="1143faee-bb16-416e-8056-0ed4c730fe93" providerId="ADAL" clId="{3EFA0DF8-9C8A-4755-9EED-B19251A607C9}" dt="2024-09-10T15:06:26.330" v="97" actId="20577"/>
        <pc:sldMkLst>
          <pc:docMk/>
          <pc:sldMk cId="2058881387" sldId="297"/>
        </pc:sldMkLst>
        <pc:spChg chg="mod">
          <ac:chgData name="John Adams" userId="1143faee-bb16-416e-8056-0ed4c730fe93" providerId="ADAL" clId="{3EFA0DF8-9C8A-4755-9EED-B19251A607C9}" dt="2024-09-10T15:05:54.492" v="87" actId="1076"/>
          <ac:spMkLst>
            <pc:docMk/>
            <pc:sldMk cId="2058881387" sldId="297"/>
            <ac:spMk id="4" creationId="{00000000-0000-0000-0000-000000000000}"/>
          </ac:spMkLst>
        </pc:spChg>
        <pc:spChg chg="mod">
          <ac:chgData name="John Adams" userId="1143faee-bb16-416e-8056-0ed4c730fe93" providerId="ADAL" clId="{3EFA0DF8-9C8A-4755-9EED-B19251A607C9}" dt="2024-09-10T15:06:26.330" v="97" actId="20577"/>
          <ac:spMkLst>
            <pc:docMk/>
            <pc:sldMk cId="2058881387" sldId="297"/>
            <ac:spMk id="5" creationId="{00000000-0000-0000-0000-000000000000}"/>
          </ac:spMkLst>
        </pc:spChg>
      </pc:sldChg>
      <pc:sldChg chg="modSp mod">
        <pc:chgData name="John Adams" userId="1143faee-bb16-416e-8056-0ed4c730fe93" providerId="ADAL" clId="{3EFA0DF8-9C8A-4755-9EED-B19251A607C9}" dt="2024-09-10T15:07:56.204" v="219" actId="20577"/>
        <pc:sldMkLst>
          <pc:docMk/>
          <pc:sldMk cId="3373429092" sldId="360"/>
        </pc:sldMkLst>
        <pc:spChg chg="mod">
          <ac:chgData name="John Adams" userId="1143faee-bb16-416e-8056-0ed4c730fe93" providerId="ADAL" clId="{3EFA0DF8-9C8A-4755-9EED-B19251A607C9}" dt="2024-09-10T15:07:56.204" v="219" actId="20577"/>
          <ac:spMkLst>
            <pc:docMk/>
            <pc:sldMk cId="3373429092" sldId="360"/>
            <ac:spMk id="4" creationId="{00000000-0000-0000-0000-000000000000}"/>
          </ac:spMkLst>
        </pc:spChg>
      </pc:sldChg>
      <pc:sldChg chg="modSp mod">
        <pc:chgData name="John Adams" userId="1143faee-bb16-416e-8056-0ed4c730fe93" providerId="ADAL" clId="{3EFA0DF8-9C8A-4755-9EED-B19251A607C9}" dt="2024-09-10T15:05:15.823" v="45" actId="14861"/>
        <pc:sldMkLst>
          <pc:docMk/>
          <pc:sldMk cId="798404022" sldId="377"/>
        </pc:sldMkLst>
        <pc:spChg chg="mod">
          <ac:chgData name="John Adams" userId="1143faee-bb16-416e-8056-0ed4c730fe93" providerId="ADAL" clId="{3EFA0DF8-9C8A-4755-9EED-B19251A607C9}" dt="2024-09-10T15:04:51.696" v="39" actId="14100"/>
          <ac:spMkLst>
            <pc:docMk/>
            <pc:sldMk cId="798404022" sldId="377"/>
            <ac:spMk id="10" creationId="{00000000-0000-0000-0000-000000000000}"/>
          </ac:spMkLst>
        </pc:spChg>
        <pc:picChg chg="mod modCrop">
          <ac:chgData name="John Adams" userId="1143faee-bb16-416e-8056-0ed4c730fe93" providerId="ADAL" clId="{3EFA0DF8-9C8A-4755-9EED-B19251A607C9}" dt="2024-09-10T15:05:15.823" v="45" actId="14861"/>
          <ac:picMkLst>
            <pc:docMk/>
            <pc:sldMk cId="798404022" sldId="377"/>
            <ac:picMk id="2" creationId="{00000000-0000-0000-0000-000000000000}"/>
          </ac:picMkLst>
        </pc:picChg>
      </pc:sldChg>
      <pc:sldChg chg="modSp mod">
        <pc:chgData name="John Adams" userId="1143faee-bb16-416e-8056-0ed4c730fe93" providerId="ADAL" clId="{3EFA0DF8-9C8A-4755-9EED-B19251A607C9}" dt="2024-09-10T15:07:27.776" v="166" actId="14861"/>
        <pc:sldMkLst>
          <pc:docMk/>
          <pc:sldMk cId="863469421" sldId="396"/>
        </pc:sldMkLst>
        <pc:spChg chg="mod">
          <ac:chgData name="John Adams" userId="1143faee-bb16-416e-8056-0ed4c730fe93" providerId="ADAL" clId="{3EFA0DF8-9C8A-4755-9EED-B19251A607C9}" dt="2024-09-10T15:07:03.847" v="161" actId="1076"/>
          <ac:spMkLst>
            <pc:docMk/>
            <pc:sldMk cId="863469421" sldId="396"/>
            <ac:spMk id="2" creationId="{00000000-0000-0000-0000-000000000000}"/>
          </ac:spMkLst>
        </pc:spChg>
        <pc:picChg chg="mod">
          <ac:chgData name="John Adams" userId="1143faee-bb16-416e-8056-0ed4c730fe93" providerId="ADAL" clId="{3EFA0DF8-9C8A-4755-9EED-B19251A607C9}" dt="2024-09-10T15:07:27.776" v="166" actId="14861"/>
          <ac:picMkLst>
            <pc:docMk/>
            <pc:sldMk cId="863469421" sldId="396"/>
            <ac:picMk id="5124" creationId="{6243ADC1-59F1-D2BF-1799-350824F9972A}"/>
          </ac:picMkLst>
        </pc:picChg>
      </pc:sldChg>
      <pc:sldChg chg="modSp mod">
        <pc:chgData name="John Adams" userId="1143faee-bb16-416e-8056-0ed4c730fe93" providerId="ADAL" clId="{3EFA0DF8-9C8A-4755-9EED-B19251A607C9}" dt="2024-09-12T11:20:41.874" v="299" actId="20577"/>
        <pc:sldMkLst>
          <pc:docMk/>
          <pc:sldMk cId="1990004468" sldId="397"/>
        </pc:sldMkLst>
        <pc:spChg chg="mod">
          <ac:chgData name="John Adams" userId="1143faee-bb16-416e-8056-0ed4c730fe93" providerId="ADAL" clId="{3EFA0DF8-9C8A-4755-9EED-B19251A607C9}" dt="2024-09-12T11:20:41.874" v="299" actId="20577"/>
          <ac:spMkLst>
            <pc:docMk/>
            <pc:sldMk cId="1990004468" sldId="397"/>
            <ac:spMk id="3" creationId="{00000000-0000-0000-0000-000000000000}"/>
          </ac:spMkLst>
        </pc:spChg>
        <pc:spChg chg="mod">
          <ac:chgData name="John Adams" userId="1143faee-bb16-416e-8056-0ed4c730fe93" providerId="ADAL" clId="{3EFA0DF8-9C8A-4755-9EED-B19251A607C9}" dt="2024-09-10T15:10:19.714" v="248" actId="20577"/>
          <ac:spMkLst>
            <pc:docMk/>
            <pc:sldMk cId="1990004468" sldId="397"/>
            <ac:spMk id="6" creationId="{00000000-0000-0000-0000-000000000000}"/>
          </ac:spMkLst>
        </pc:spChg>
        <pc:spChg chg="mod">
          <ac:chgData name="John Adams" userId="1143faee-bb16-416e-8056-0ed4c730fe93" providerId="ADAL" clId="{3EFA0DF8-9C8A-4755-9EED-B19251A607C9}" dt="2024-09-10T15:11:01.414" v="273" actId="20577"/>
          <ac:spMkLst>
            <pc:docMk/>
            <pc:sldMk cId="1990004468" sldId="397"/>
            <ac:spMk id="8" creationId="{00000000-0000-0000-0000-000000000000}"/>
          </ac:spMkLst>
        </pc:spChg>
        <pc:picChg chg="mod">
          <ac:chgData name="John Adams" userId="1143faee-bb16-416e-8056-0ed4c730fe93" providerId="ADAL" clId="{3EFA0DF8-9C8A-4755-9EED-B19251A607C9}" dt="2024-09-10T15:09:56.867" v="243" actId="167"/>
          <ac:picMkLst>
            <pc:docMk/>
            <pc:sldMk cId="1990004468" sldId="397"/>
            <ac:picMk id="5122" creationId="{A58C4616-5664-3585-70FB-1CFF5A328E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12/09/2024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7471" y="1870212"/>
            <a:ext cx="2720521" cy="317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6991926" y="1901112"/>
            <a:ext cx="5374493" cy="45823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3600" dirty="0">
                <a:latin typeface="Garamond" panose="02020404030301010803" pitchFamily="18" charset="0"/>
              </a:rPr>
              <a:t>In Christ there is no               east or west,</a:t>
            </a:r>
            <a:br>
              <a:rPr lang="en-GB" sz="3600" dirty="0">
                <a:latin typeface="Garamond" panose="02020404030301010803" pitchFamily="18" charset="0"/>
              </a:rPr>
            </a:br>
            <a:r>
              <a:rPr lang="en-GB" sz="3600" dirty="0">
                <a:latin typeface="Garamond" panose="02020404030301010803" pitchFamily="18" charset="0"/>
              </a:rPr>
              <a:t>In him no south or north,</a:t>
            </a:r>
            <a:br>
              <a:rPr lang="en-GB" sz="3600" dirty="0">
                <a:latin typeface="Garamond" panose="02020404030301010803" pitchFamily="18" charset="0"/>
              </a:rPr>
            </a:br>
            <a:r>
              <a:rPr lang="en-GB" sz="3600" dirty="0">
                <a:latin typeface="Garamond" panose="02020404030301010803" pitchFamily="18" charset="0"/>
              </a:rPr>
              <a:t>But one great fellowship          of love</a:t>
            </a:r>
            <a:br>
              <a:rPr lang="en-GB" sz="3600" dirty="0">
                <a:latin typeface="Garamond" panose="02020404030301010803" pitchFamily="18" charset="0"/>
              </a:rPr>
            </a:br>
            <a:r>
              <a:rPr lang="en-GB" sz="3600" dirty="0">
                <a:latin typeface="Garamond" panose="02020404030301010803" pitchFamily="18" charset="0"/>
              </a:rPr>
              <a:t>Throughout the                whole wide earth.</a:t>
            </a:r>
            <a:br>
              <a:rPr lang="en-GB" sz="3600" dirty="0">
                <a:latin typeface="Garamond" panose="02020404030301010803" pitchFamily="18" charset="0"/>
              </a:rPr>
            </a:br>
            <a:endParaRPr lang="en-GB" sz="36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r="13396"/>
          <a:stretch/>
        </p:blipFill>
        <p:spPr>
          <a:xfrm>
            <a:off x="641766" y="1901112"/>
            <a:ext cx="6507180" cy="4241069"/>
          </a:xfrm>
          <a:prstGeom prst="rect">
            <a:avLst/>
          </a:prstGeom>
          <a:effectLst>
            <a:softEdge rad="63500"/>
          </a:effectLst>
        </p:spPr>
      </p:pic>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Solidarity</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4040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p:cNvPicPr>
            <a:picLocks noChangeAspect="1"/>
          </p:cNvPicPr>
          <p:nvPr/>
        </p:nvPicPr>
        <p:blipFill>
          <a:blip r:embed="rId3"/>
          <a:stretch>
            <a:fillRect/>
          </a:stretch>
        </p:blipFill>
        <p:spPr>
          <a:xfrm>
            <a:off x="1903412" y="2820882"/>
            <a:ext cx="8335053" cy="1733756"/>
          </a:xfrm>
          <a:prstGeom prst="rect">
            <a:avLst/>
          </a:prstGeom>
        </p:spPr>
      </p:pic>
      <p:sp>
        <p:nvSpPr>
          <p:cNvPr id="4" name="Rectangle 3"/>
          <p:cNvSpPr/>
          <p:nvPr/>
        </p:nvSpPr>
        <p:spPr>
          <a:xfrm>
            <a:off x="1526668" y="4617156"/>
            <a:ext cx="8860872" cy="1677382"/>
          </a:xfrm>
          <a:prstGeom prst="rect">
            <a:avLst/>
          </a:prstGeom>
        </p:spPr>
        <p:txBody>
          <a:bodyPr wrap="square">
            <a:spAutoFit/>
          </a:bodyPr>
          <a:lstStyle/>
          <a:p>
            <a:pPr algn="ctr"/>
            <a:r>
              <a:rPr lang="en-GB" sz="2800" dirty="0">
                <a:latin typeface="Garamond" panose="02020404030301010803" pitchFamily="18" charset="0"/>
              </a:rPr>
              <a:t>In the Gospel of Mark, Jesus tells his friends : </a:t>
            </a:r>
          </a:p>
          <a:p>
            <a:pPr algn="ctr"/>
            <a:endParaRPr lang="en-GB" sz="1100" dirty="0">
              <a:latin typeface="Garamond" panose="02020404030301010803" pitchFamily="18" charset="0"/>
            </a:endParaRPr>
          </a:p>
          <a:p>
            <a:pPr algn="ctr"/>
            <a:r>
              <a:rPr lang="en-GB" sz="3200" dirty="0">
                <a:latin typeface="Garamond" panose="02020404030301010803" pitchFamily="18" charset="0"/>
              </a:rPr>
              <a:t>“Let the children come to me; do not prevent them, for the kingdom of God belongs to such as these.” </a:t>
            </a:r>
          </a:p>
        </p:txBody>
      </p:sp>
      <p:sp>
        <p:nvSpPr>
          <p:cNvPr id="5" name="Rectangle 4"/>
          <p:cNvSpPr/>
          <p:nvPr/>
        </p:nvSpPr>
        <p:spPr>
          <a:xfrm>
            <a:off x="2909104" y="2026352"/>
            <a:ext cx="6096000" cy="800219"/>
          </a:xfrm>
          <a:prstGeom prst="rect">
            <a:avLst/>
          </a:prstGeom>
        </p:spPr>
        <p:txBody>
          <a:bodyPr>
            <a:spAutoFit/>
          </a:bodyPr>
          <a:lstStyle/>
          <a:p>
            <a:pPr algn="ctr"/>
            <a:r>
              <a:rPr lang="en-GB" b="1" dirty="0">
                <a:solidFill>
                  <a:srgbClr val="FF0000"/>
                </a:solidFill>
                <a:latin typeface="Garamond" panose="02020404030301010803" pitchFamily="18" charset="0"/>
              </a:rPr>
              <a:t>27</a:t>
            </a:r>
            <a:r>
              <a:rPr lang="en-GB" b="1" baseline="30000" dirty="0">
                <a:solidFill>
                  <a:srgbClr val="FF0000"/>
                </a:solidFill>
                <a:latin typeface="Garamond" panose="02020404030301010803" pitchFamily="18" charset="0"/>
              </a:rPr>
              <a:t>th</a:t>
            </a:r>
            <a:r>
              <a:rPr lang="en-GB" b="1" dirty="0">
                <a:solidFill>
                  <a:srgbClr val="FF0000"/>
                </a:solidFill>
                <a:latin typeface="Garamond" panose="02020404030301010803" pitchFamily="18" charset="0"/>
              </a:rPr>
              <a:t>  Sunday of Ordinary Time</a:t>
            </a:r>
          </a:p>
          <a:p>
            <a:pPr algn="ctr"/>
            <a:r>
              <a:rPr lang="en-GB" sz="2800" b="1" dirty="0">
                <a:latin typeface="Garamond" panose="02020404030301010803" pitchFamily="18" charset="0"/>
              </a:rPr>
              <a:t>6</a:t>
            </a:r>
            <a:r>
              <a:rPr lang="en-GB" sz="2800" b="1" baseline="30000" dirty="0">
                <a:latin typeface="Garamond" panose="02020404030301010803" pitchFamily="18" charset="0"/>
              </a:rPr>
              <a:t>th</a:t>
            </a:r>
            <a:r>
              <a:rPr lang="en-GB" sz="2800" b="1" dirty="0">
                <a:latin typeface="Garamond" panose="02020404030301010803" pitchFamily="18" charset="0"/>
              </a:rPr>
              <a:t> October 2024   </a:t>
            </a:r>
          </a:p>
        </p:txBody>
      </p:sp>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From St Paul’s Letters # 6 </a:t>
            </a:r>
          </a:p>
        </p:txBody>
      </p:sp>
      <p:sp>
        <p:nvSpPr>
          <p:cNvPr id="2" name="Rectangle 1"/>
          <p:cNvSpPr/>
          <p:nvPr/>
        </p:nvSpPr>
        <p:spPr>
          <a:xfrm>
            <a:off x="-1590168" y="2142221"/>
            <a:ext cx="8847857" cy="4524315"/>
          </a:xfrm>
          <a:prstGeom prst="rect">
            <a:avLst/>
          </a:prstGeom>
        </p:spPr>
        <p:txBody>
          <a:bodyPr wrap="square">
            <a:spAutoFit/>
          </a:bodyPr>
          <a:lstStyle/>
          <a:p>
            <a:pPr algn="ctr"/>
            <a:r>
              <a:rPr lang="en-GB" sz="3600" b="1" dirty="0">
                <a:latin typeface="Garamond" panose="02020404030301010803" pitchFamily="18" charset="0"/>
              </a:rPr>
              <a:t>Letter to the Colossians</a:t>
            </a:r>
            <a:endParaRPr lang="en-GB" sz="1200" b="1" dirty="0">
              <a:latin typeface="Garamond" panose="02020404030301010803" pitchFamily="18" charset="0"/>
            </a:endParaRPr>
          </a:p>
          <a:p>
            <a:pPr algn="ctr"/>
            <a:endParaRPr lang="en-GB" sz="1200" b="1" dirty="0">
              <a:latin typeface="Garamond" panose="02020404030301010803" pitchFamily="18" charset="0"/>
            </a:endParaRPr>
          </a:p>
          <a:p>
            <a:pPr algn="ctr"/>
            <a:r>
              <a:rPr lang="en-US" sz="4000" b="0" i="0" dirty="0">
                <a:effectLst/>
                <a:latin typeface="Garamond" panose="02020404030301010803" pitchFamily="18" charset="0"/>
              </a:rPr>
              <a:t>“</a:t>
            </a:r>
            <a:r>
              <a:rPr lang="en-GB" sz="4000" dirty="0">
                <a:latin typeface="Garamond" panose="02020404030301010803" pitchFamily="18" charset="0"/>
              </a:rPr>
              <a:t>You should be clothed in                    sincere compassion, </a:t>
            </a:r>
          </a:p>
          <a:p>
            <a:pPr algn="ctr"/>
            <a:r>
              <a:rPr lang="en-GB" sz="4000" dirty="0">
                <a:latin typeface="Garamond" panose="02020404030301010803" pitchFamily="18" charset="0"/>
              </a:rPr>
              <a:t>in kindness and humility,                  gentleness and patience.  </a:t>
            </a:r>
          </a:p>
          <a:p>
            <a:pPr algn="ctr"/>
            <a:r>
              <a:rPr lang="en-GB" sz="4000" dirty="0">
                <a:latin typeface="Garamond" panose="02020404030301010803" pitchFamily="18" charset="0"/>
              </a:rPr>
              <a:t>Bear with one another;                         forgive each other.</a:t>
            </a:r>
            <a:r>
              <a:rPr lang="en-US" sz="4000" b="0" i="0" dirty="0">
                <a:effectLst/>
                <a:latin typeface="Garamond" panose="02020404030301010803" pitchFamily="18" charset="0"/>
              </a:rPr>
              <a:t>”</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5124" name="Picture 4">
            <a:extLst>
              <a:ext uri="{FF2B5EF4-FFF2-40B4-BE49-F238E27FC236}">
                <a16:creationId xmlns:a16="http://schemas.microsoft.com/office/drawing/2014/main" id="{6243ADC1-59F1-D2BF-1799-350824F99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8974"/>
          <a:stretch/>
        </p:blipFill>
        <p:spPr bwMode="auto">
          <a:xfrm>
            <a:off x="5615708" y="2313449"/>
            <a:ext cx="6258789" cy="34501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040130"/>
            <a:ext cx="7122290" cy="3752246"/>
          </a:xfrm>
          <a:prstGeom prst="rect">
            <a:avLst/>
          </a:prstGeom>
          <a:noFill/>
        </p:spPr>
        <p:txBody>
          <a:bodyPr wrap="square" rtlCol="0">
            <a:spAutoFit/>
          </a:bodyPr>
          <a:lstStyle/>
          <a:p>
            <a:pPr algn="ctr">
              <a:lnSpc>
                <a:spcPct val="107000"/>
              </a:lnSpc>
              <a:spcAft>
                <a:spcPts val="800"/>
              </a:spcAft>
              <a:buClr>
                <a:srgbClr val="212121"/>
              </a:buClr>
            </a:pPr>
            <a:r>
              <a:rPr lang="en-GB" sz="4400" dirty="0">
                <a:latin typeface="Garamond" panose="02020404030301010803" pitchFamily="18" charset="0"/>
              </a:rPr>
              <a:t>“Christ’s own poverty               sets us free                           and brings grace.”</a:t>
            </a:r>
          </a:p>
          <a:p>
            <a:pPr>
              <a:lnSpc>
                <a:spcPct val="107000"/>
              </a:lnSpc>
              <a:spcAft>
                <a:spcPts val="800"/>
              </a:spcAft>
              <a:buClr>
                <a:srgbClr val="212121"/>
              </a:buClr>
            </a:pPr>
            <a:endParaRPr lang="en-GB" sz="1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latin typeface="Garamond" panose="02020404030301010803" pitchFamily="18" charset="0"/>
              </a:rPr>
              <a:t>(World day of the Poor, 2022)</a:t>
            </a:r>
            <a:endParaRPr lang="en-GB" sz="3200" dirty="0">
              <a:solidFill>
                <a:srgbClr val="333333"/>
              </a:solidFill>
              <a:latin typeface="Garamond" panose="02020404030301010803" pitchFamily="18" charset="0"/>
              <a:cs typeface="Times New Roman" panose="02020603050405020304"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58C4616-5664-3585-70FB-1CFF5A328E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9782" y="278671"/>
            <a:ext cx="4480573" cy="6662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5849091"/>
            <a:ext cx="1544637" cy="1384995"/>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a:p>
            <a:endParaRPr lang="en-GB" sz="2800" b="1" dirty="0">
              <a:solidFill>
                <a:schemeClr val="accent1">
                  <a:lumMod val="50000"/>
                </a:schemeClr>
              </a:solidFill>
            </a:endParaRPr>
          </a:p>
        </p:txBody>
      </p:sp>
      <p:sp>
        <p:nvSpPr>
          <p:cNvPr id="8" name="Title 1"/>
          <p:cNvSpPr txBox="1">
            <a:spLocks/>
          </p:cNvSpPr>
          <p:nvPr/>
        </p:nvSpPr>
        <p:spPr>
          <a:xfrm>
            <a:off x="268720" y="278671"/>
            <a:ext cx="6693725" cy="251779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accent5">
                    <a:lumMod val="75000"/>
                  </a:schemeClr>
                </a:solidFill>
                <a:latin typeface="Garamond" panose="02020404030301010803" pitchFamily="18" charset="0"/>
              </a:rPr>
              <a:t>Our Lady                      of the Rosary</a:t>
            </a:r>
          </a:p>
          <a:p>
            <a:pPr algn="ctr"/>
            <a:r>
              <a:rPr lang="en-GB" sz="6600" dirty="0">
                <a:solidFill>
                  <a:schemeClr val="accent5">
                    <a:lumMod val="75000"/>
                  </a:schemeClr>
                </a:solidFill>
                <a:latin typeface="Garamond" panose="02020404030301010803" pitchFamily="18" charset="0"/>
              </a:rPr>
              <a:t>~ 7</a:t>
            </a:r>
            <a:r>
              <a:rPr lang="en-GB" sz="6600" baseline="30000" dirty="0">
                <a:solidFill>
                  <a:schemeClr val="accent5">
                    <a:lumMod val="75000"/>
                  </a:schemeClr>
                </a:solidFill>
                <a:latin typeface="Garamond" panose="02020404030301010803" pitchFamily="18" charset="0"/>
              </a:rPr>
              <a:t>th</a:t>
            </a:r>
            <a:r>
              <a:rPr lang="en-GB" sz="6600" dirty="0">
                <a:solidFill>
                  <a:schemeClr val="accent5">
                    <a:lumMod val="75000"/>
                  </a:schemeClr>
                </a:solidFill>
                <a:latin typeface="Garamond" panose="02020404030301010803" pitchFamily="18" charset="0"/>
              </a:rPr>
              <a:t> October ~</a:t>
            </a:r>
          </a:p>
        </p:txBody>
      </p:sp>
      <p:sp>
        <p:nvSpPr>
          <p:cNvPr id="3" name="TextBox 2"/>
          <p:cNvSpPr txBox="1"/>
          <p:nvPr/>
        </p:nvSpPr>
        <p:spPr>
          <a:xfrm>
            <a:off x="180295" y="2933064"/>
            <a:ext cx="6637480" cy="3477875"/>
          </a:xfrm>
          <a:prstGeom prst="rect">
            <a:avLst/>
          </a:prstGeom>
          <a:noFill/>
        </p:spPr>
        <p:txBody>
          <a:bodyPr wrap="square" rtlCol="0">
            <a:spAutoFit/>
          </a:bodyPr>
          <a:lstStyle/>
          <a:p>
            <a:pPr algn="just"/>
            <a:r>
              <a:rPr lang="en-GB" sz="2000" dirty="0">
                <a:latin typeface="Garamond" panose="02020404030301010803" pitchFamily="18" charset="0"/>
              </a:rPr>
              <a:t>In Catholic tradition, the entire month of October is dedicated to the Holy Rosary. This month-long observance is largely due to the liturgical feast of Our Lady of the Rosary, celebrated on 7</a:t>
            </a:r>
            <a:r>
              <a:rPr lang="en-GB" sz="2000" baseline="30000" dirty="0">
                <a:latin typeface="Garamond" panose="02020404030301010803" pitchFamily="18" charset="0"/>
              </a:rPr>
              <a:t>th</a:t>
            </a:r>
            <a:r>
              <a:rPr lang="en-GB" sz="2000" dirty="0">
                <a:latin typeface="Garamond" panose="02020404030301010803" pitchFamily="18" charset="0"/>
              </a:rPr>
              <a:t> October.</a:t>
            </a:r>
          </a:p>
          <a:p>
            <a:pPr algn="just"/>
            <a:r>
              <a:rPr lang="en-GB" sz="2000" dirty="0">
                <a:latin typeface="Garamond" panose="02020404030301010803" pitchFamily="18" charset="0"/>
              </a:rPr>
              <a:t>According to legend, Mary entrusted the Rosary to St. Dominic in the 13</a:t>
            </a:r>
            <a:r>
              <a:rPr lang="en-GB" sz="2000" baseline="30000" dirty="0">
                <a:latin typeface="Garamond" panose="02020404030301010803" pitchFamily="18" charset="0"/>
              </a:rPr>
              <a:t>th</a:t>
            </a:r>
            <a:r>
              <a:rPr lang="en-GB" sz="2000" dirty="0">
                <a:latin typeface="Garamond" panose="02020404030301010803" pitchFamily="18" charset="0"/>
              </a:rPr>
              <a:t> century.</a:t>
            </a:r>
          </a:p>
          <a:p>
            <a:pPr algn="just"/>
            <a:r>
              <a:rPr lang="en-GB" sz="2000" dirty="0">
                <a:latin typeface="Garamond" panose="02020404030301010803" pitchFamily="18" charset="0"/>
              </a:rPr>
              <a:t>Saint Dominic (1170–1221) was a Castilian Catholic priest and the founder of the Dominican Order. He is the patron saint of astronomers and natural scientists, and he and his order are traditionally credited with spreading and popularizing the rosary.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Tree>
    <p:extLst>
      <p:ext uri="{BB962C8B-B14F-4D97-AF65-F5344CB8AC3E}">
        <p14:creationId xmlns:p14="http://schemas.microsoft.com/office/powerpoint/2010/main" val="199000446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421020" y="2406094"/>
            <a:ext cx="6889071" cy="3724096"/>
          </a:xfrm>
          <a:prstGeom prst="rect">
            <a:avLst/>
          </a:prstGeom>
          <a:noFill/>
        </p:spPr>
        <p:txBody>
          <a:bodyPr wrap="square" rtlCol="0">
            <a:spAutoFit/>
          </a:bodyPr>
          <a:lstStyle/>
          <a:p>
            <a:pPr algn="l"/>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The Angel of the Lord declared unto Mary,</a:t>
            </a:r>
            <a:br>
              <a:rPr lang="en-US" sz="2000" b="0" i="0" dirty="0">
                <a:solidFill>
                  <a:srgbClr val="202122"/>
                </a:solidFill>
                <a:effectLst/>
                <a:latin typeface="Garamond" panose="02020404030301010803" pitchFamily="18" charset="0"/>
              </a:rPr>
            </a:br>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And she conceived of the Holy Spirit. </a:t>
            </a:r>
          </a:p>
          <a:p>
            <a:pPr algn="l"/>
            <a:r>
              <a:rPr lang="en-US" sz="2000" b="0" i="0" dirty="0">
                <a:solidFill>
                  <a:srgbClr val="202122"/>
                </a:solidFill>
                <a:effectLst/>
                <a:latin typeface="Garamond" panose="02020404030301010803" pitchFamily="18" charset="0"/>
              </a:rPr>
              <a:t>Hail Mary, full of grace; the LORD is with thee … </a:t>
            </a:r>
          </a:p>
          <a:p>
            <a:pPr algn="l"/>
            <a:endParaRPr lang="en-US" sz="2000" dirty="0">
              <a:solidFill>
                <a:srgbClr val="202122"/>
              </a:solidFill>
              <a:latin typeface="Garamond" panose="02020404030301010803" pitchFamily="18" charset="0"/>
            </a:endParaRPr>
          </a:p>
          <a:p>
            <a:pPr algn="l"/>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Behold the handmaid of the LORD.</a:t>
            </a:r>
            <a:br>
              <a:rPr lang="en-US" sz="2000" b="0" i="0" dirty="0">
                <a:solidFill>
                  <a:srgbClr val="202122"/>
                </a:solidFill>
                <a:effectLst/>
                <a:latin typeface="Garamond" panose="02020404030301010803" pitchFamily="18" charset="0"/>
              </a:rPr>
            </a:br>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Be it done unto me according to thy word.</a:t>
            </a:r>
          </a:p>
          <a:p>
            <a:pPr algn="l"/>
            <a:r>
              <a:rPr lang="en-US" sz="2000" b="0" i="0" dirty="0">
                <a:solidFill>
                  <a:srgbClr val="202122"/>
                </a:solidFill>
                <a:effectLst/>
                <a:latin typeface="Garamond" panose="02020404030301010803" pitchFamily="18" charset="0"/>
              </a:rPr>
              <a:t>Hail Mary, full of grace; the LORD is with thee ….: </a:t>
            </a:r>
          </a:p>
          <a:p>
            <a:pPr algn="l"/>
            <a:endParaRPr lang="en-US" sz="2000" dirty="0">
              <a:solidFill>
                <a:srgbClr val="202122"/>
              </a:solidFill>
              <a:latin typeface="Garamond" panose="02020404030301010803" pitchFamily="18" charset="0"/>
            </a:endParaRPr>
          </a:p>
          <a:p>
            <a:pPr algn="l"/>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And the Word was made flesh.</a:t>
            </a:r>
            <a:br>
              <a:rPr lang="en-US" sz="2000" b="0" i="0" dirty="0">
                <a:solidFill>
                  <a:srgbClr val="202122"/>
                </a:solidFill>
                <a:effectLst/>
                <a:latin typeface="Garamond" panose="02020404030301010803" pitchFamily="18" charset="0"/>
              </a:rPr>
            </a:br>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And dwelt among us …</a:t>
            </a:r>
          </a:p>
          <a:p>
            <a:r>
              <a:rPr lang="en-US" dirty="0"/>
              <a:t/>
            </a:r>
            <a:br>
              <a:rPr lang="en-US" dirty="0"/>
            </a:br>
            <a:endParaRPr lang="en-GB" dirty="0"/>
          </a:p>
        </p:txBody>
      </p:sp>
      <p:pic>
        <p:nvPicPr>
          <p:cNvPr id="3074" name="Picture 2" descr="Angelus - Wikipedia">
            <a:extLst>
              <a:ext uri="{FF2B5EF4-FFF2-40B4-BE49-F238E27FC236}">
                <a16:creationId xmlns:a16="http://schemas.microsoft.com/office/drawing/2014/main" id="{8D2DAC97-2967-852B-39DB-1DDF62A9AA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97" y="1791960"/>
            <a:ext cx="5531285" cy="45996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The Angelus</a:t>
            </a:r>
            <a:endParaRPr lang="en-GB" sz="6000" b="1" dirty="0">
              <a:solidFill>
                <a:srgbClr val="2E75B6"/>
              </a:solidFill>
              <a:latin typeface="Garamond" panose="02020404030301010803" pitchFamily="18" charset="0"/>
            </a:endParaRPr>
          </a:p>
        </p:txBody>
      </p:sp>
      <p:sp>
        <p:nvSpPr>
          <p:cNvPr id="4" name="Oval 3">
            <a:extLst>
              <a:ext uri="{FF2B5EF4-FFF2-40B4-BE49-F238E27FC236}">
                <a16:creationId xmlns:a16="http://schemas.microsoft.com/office/drawing/2014/main" id="{F2F2FC11-623F-A7B6-8362-742E7776E9F0}"/>
              </a:ext>
            </a:extLst>
          </p:cNvPr>
          <p:cNvSpPr/>
          <p:nvPr/>
        </p:nvSpPr>
        <p:spPr>
          <a:xfrm>
            <a:off x="123642"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44C8055-78C4-F625-A87A-B3AEFDC410CF}"/>
              </a:ext>
            </a:extLst>
          </p:cNvPr>
          <p:cNvPicPr>
            <a:picLocks noChangeAspect="1"/>
          </p:cNvPicPr>
          <p:nvPr/>
        </p:nvPicPr>
        <p:blipFill rotWithShape="1">
          <a:blip r:embed="rId4"/>
          <a:srcRect l="41432" t="76635" r="47864" b="5890"/>
          <a:stretch/>
        </p:blipFill>
        <p:spPr>
          <a:xfrm>
            <a:off x="200155" y="5233703"/>
            <a:ext cx="1560364" cy="1432985"/>
          </a:xfrm>
          <a:prstGeom prst="ellipse">
            <a:avLst/>
          </a:prstGeom>
        </p:spPr>
      </p:pic>
    </p:spTree>
    <p:extLst>
      <p:ext uri="{BB962C8B-B14F-4D97-AF65-F5344CB8AC3E}">
        <p14:creationId xmlns:p14="http://schemas.microsoft.com/office/powerpoint/2010/main" val="365209829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7471" y="1870212"/>
            <a:ext cx="2720521" cy="317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4039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66f78821-969e-443f-8b7e-99ce487fda93"/>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9921</TotalTime>
  <Words>406</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The Angelus</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678</cp:revision>
  <dcterms:created xsi:type="dcterms:W3CDTF">2019-09-06T14:56:38Z</dcterms:created>
  <dcterms:modified xsi:type="dcterms:W3CDTF">2024-09-12T12:08:32Z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