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66" r:id="rId5"/>
    <p:sldId id="377" r:id="rId6"/>
    <p:sldId id="297" r:id="rId7"/>
    <p:sldId id="368" r:id="rId8"/>
    <p:sldId id="333" r:id="rId9"/>
    <p:sldId id="360" r:id="rId10"/>
    <p:sldId id="357" r:id="rId11"/>
    <p:sldId id="983" r:id="rId12"/>
    <p:sldId id="9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2E3587-EB58-466D-AE53-83AA4D874AE8}" v="41" dt="2024-09-21T09:54:19.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66" d="100"/>
          <a:sy n="66" d="100"/>
        </p:scale>
        <p:origin x="641"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F62E3587-EB58-466D-AE53-83AA4D874AE8}"/>
    <pc:docChg chg="undo custSel addSld delSld modSld">
      <pc:chgData name="John Adams" userId="1143faee-bb16-416e-8056-0ed4c730fe93" providerId="ADAL" clId="{F62E3587-EB58-466D-AE53-83AA4D874AE8}" dt="2024-09-21T09:55:36.635" v="1358" actId="20577"/>
      <pc:docMkLst>
        <pc:docMk/>
      </pc:docMkLst>
      <pc:sldChg chg="addSp delSp modSp mod">
        <pc:chgData name="John Adams" userId="1143faee-bb16-416e-8056-0ed4c730fe93" providerId="ADAL" clId="{F62E3587-EB58-466D-AE53-83AA4D874AE8}" dt="2024-09-21T09:31:22.265" v="1351" actId="20577"/>
        <pc:sldMkLst>
          <pc:docMk/>
          <pc:sldMk cId="2058881387" sldId="297"/>
        </pc:sldMkLst>
        <pc:spChg chg="mod">
          <ac:chgData name="John Adams" userId="1143faee-bb16-416e-8056-0ed4c730fe93" providerId="ADAL" clId="{F62E3587-EB58-466D-AE53-83AA4D874AE8}" dt="2024-09-21T09:31:22.265" v="1351" actId="20577"/>
          <ac:spMkLst>
            <pc:docMk/>
            <pc:sldMk cId="2058881387" sldId="297"/>
            <ac:spMk id="3" creationId="{00000000-0000-0000-0000-000000000000}"/>
          </ac:spMkLst>
        </pc:spChg>
        <pc:picChg chg="del">
          <ac:chgData name="John Adams" userId="1143faee-bb16-416e-8056-0ed4c730fe93" providerId="ADAL" clId="{F62E3587-EB58-466D-AE53-83AA4D874AE8}" dt="2024-09-21T08:42:20.651" v="1094" actId="478"/>
          <ac:picMkLst>
            <pc:docMk/>
            <pc:sldMk cId="2058881387" sldId="297"/>
            <ac:picMk id="2" creationId="{E81A21EF-679E-76EF-34C5-ECDE4108748D}"/>
          </ac:picMkLst>
        </pc:picChg>
        <pc:picChg chg="add mod">
          <ac:chgData name="John Adams" userId="1143faee-bb16-416e-8056-0ed4c730fe93" providerId="ADAL" clId="{F62E3587-EB58-466D-AE53-83AA4D874AE8}" dt="2024-09-21T08:45:01.117" v="1097" actId="1076"/>
          <ac:picMkLst>
            <pc:docMk/>
            <pc:sldMk cId="2058881387" sldId="297"/>
            <ac:picMk id="4098" creationId="{3C7B38E1-3188-A046-8EBE-A373D91F89CD}"/>
          </ac:picMkLst>
        </pc:picChg>
        <pc:picChg chg="add mod">
          <ac:chgData name="John Adams" userId="1143faee-bb16-416e-8056-0ed4c730fe93" providerId="ADAL" clId="{F62E3587-EB58-466D-AE53-83AA4D874AE8}" dt="2024-09-21T08:46:00.722" v="1111" actId="14861"/>
          <ac:picMkLst>
            <pc:docMk/>
            <pc:sldMk cId="2058881387" sldId="297"/>
            <ac:picMk id="4100" creationId="{B2CF6BEC-E761-DF36-5530-C5D4C6F8D37A}"/>
          </ac:picMkLst>
        </pc:picChg>
      </pc:sldChg>
      <pc:sldChg chg="addSp delSp modSp mod">
        <pc:chgData name="John Adams" userId="1143faee-bb16-416e-8056-0ed4c730fe93" providerId="ADAL" clId="{F62E3587-EB58-466D-AE53-83AA4D874AE8}" dt="2024-09-21T09:03:31.986" v="1154" actId="167"/>
        <pc:sldMkLst>
          <pc:docMk/>
          <pc:sldMk cId="2697338157" sldId="333"/>
        </pc:sldMkLst>
        <pc:spChg chg="mod">
          <ac:chgData name="John Adams" userId="1143faee-bb16-416e-8056-0ed4c730fe93" providerId="ADAL" clId="{F62E3587-EB58-466D-AE53-83AA4D874AE8}" dt="2024-09-21T08:48:24.959" v="1149" actId="404"/>
          <ac:spMkLst>
            <pc:docMk/>
            <pc:sldMk cId="2697338157" sldId="333"/>
            <ac:spMk id="2" creationId="{00000000-0000-0000-0000-000000000000}"/>
          </ac:spMkLst>
        </pc:spChg>
        <pc:picChg chg="add mod">
          <ac:chgData name="John Adams" userId="1143faee-bb16-416e-8056-0ed4c730fe93" providerId="ADAL" clId="{F62E3587-EB58-466D-AE53-83AA4D874AE8}" dt="2024-09-21T09:03:31.986" v="1154" actId="167"/>
          <ac:picMkLst>
            <pc:docMk/>
            <pc:sldMk cId="2697338157" sldId="333"/>
            <ac:picMk id="3" creationId="{85028C32-0D14-0A5C-3075-6805D6E0509D}"/>
          </ac:picMkLst>
        </pc:picChg>
        <pc:picChg chg="del">
          <ac:chgData name="John Adams" userId="1143faee-bb16-416e-8056-0ed4c730fe93" providerId="ADAL" clId="{F62E3587-EB58-466D-AE53-83AA4D874AE8}" dt="2024-09-21T08:46:51.156" v="1129" actId="478"/>
          <ac:picMkLst>
            <pc:docMk/>
            <pc:sldMk cId="2697338157" sldId="333"/>
            <ac:picMk id="5122" creationId="{118E9E72-2C31-62D7-2997-353830C574FC}"/>
          </ac:picMkLst>
        </pc:picChg>
      </pc:sldChg>
      <pc:sldChg chg="addSp delSp modSp mod">
        <pc:chgData name="John Adams" userId="1143faee-bb16-416e-8056-0ed4c730fe93" providerId="ADAL" clId="{F62E3587-EB58-466D-AE53-83AA4D874AE8}" dt="2024-09-21T09:11:00.660" v="1340" actId="14100"/>
        <pc:sldMkLst>
          <pc:docMk/>
          <pc:sldMk cId="133743617" sldId="357"/>
        </pc:sldMkLst>
        <pc:spChg chg="del">
          <ac:chgData name="John Adams" userId="1143faee-bb16-416e-8056-0ed4c730fe93" providerId="ADAL" clId="{F62E3587-EB58-466D-AE53-83AA4D874AE8}" dt="2024-09-21T09:09:27.804" v="1324" actId="478"/>
          <ac:spMkLst>
            <pc:docMk/>
            <pc:sldMk cId="133743617" sldId="357"/>
            <ac:spMk id="2" creationId="{98E275D3-118C-99EC-FBD5-C609662A4F8E}"/>
          </ac:spMkLst>
        </pc:spChg>
        <pc:spChg chg="mod">
          <ac:chgData name="John Adams" userId="1143faee-bb16-416e-8056-0ed4c730fe93" providerId="ADAL" clId="{F62E3587-EB58-466D-AE53-83AA4D874AE8}" dt="2024-09-21T09:11:00.660" v="1340" actId="14100"/>
          <ac:spMkLst>
            <pc:docMk/>
            <pc:sldMk cId="133743617" sldId="357"/>
            <ac:spMk id="6" creationId="{00000000-0000-0000-0000-000000000000}"/>
          </ac:spMkLst>
        </pc:spChg>
        <pc:spChg chg="del mod">
          <ac:chgData name="John Adams" userId="1143faee-bb16-416e-8056-0ed4c730fe93" providerId="ADAL" clId="{F62E3587-EB58-466D-AE53-83AA4D874AE8}" dt="2024-09-21T09:09:25.298" v="1323" actId="478"/>
          <ac:spMkLst>
            <pc:docMk/>
            <pc:sldMk cId="133743617" sldId="357"/>
            <ac:spMk id="9" creationId="{86DF3ECD-1A94-4E29-B9CC-75D7B04FE216}"/>
          </ac:spMkLst>
        </pc:spChg>
        <pc:spChg chg="del">
          <ac:chgData name="John Adams" userId="1143faee-bb16-416e-8056-0ed4c730fe93" providerId="ADAL" clId="{F62E3587-EB58-466D-AE53-83AA4D874AE8}" dt="2024-09-21T09:09:30.907" v="1325" actId="478"/>
          <ac:spMkLst>
            <pc:docMk/>
            <pc:sldMk cId="133743617" sldId="357"/>
            <ac:spMk id="10" creationId="{00000000-0000-0000-0000-000000000000}"/>
          </ac:spMkLst>
        </pc:spChg>
        <pc:picChg chg="add mod">
          <ac:chgData name="John Adams" userId="1143faee-bb16-416e-8056-0ed4c730fe93" providerId="ADAL" clId="{F62E3587-EB58-466D-AE53-83AA4D874AE8}" dt="2024-09-21T09:09:46.428" v="1329" actId="167"/>
          <ac:picMkLst>
            <pc:docMk/>
            <pc:sldMk cId="133743617" sldId="357"/>
            <ac:picMk id="3" creationId="{4EAF60BA-C9B0-9634-F088-43B6194EF899}"/>
          </ac:picMkLst>
        </pc:picChg>
        <pc:picChg chg="mod">
          <ac:chgData name="John Adams" userId="1143faee-bb16-416e-8056-0ed4c730fe93" providerId="ADAL" clId="{F62E3587-EB58-466D-AE53-83AA4D874AE8}" dt="2024-09-21T09:10:32.145" v="1333" actId="14100"/>
          <ac:picMkLst>
            <pc:docMk/>
            <pc:sldMk cId="133743617" sldId="357"/>
            <ac:picMk id="7" creationId="{00000000-0000-0000-0000-000000000000}"/>
          </ac:picMkLst>
        </pc:picChg>
        <pc:picChg chg="del">
          <ac:chgData name="John Adams" userId="1143faee-bb16-416e-8056-0ed4c730fe93" providerId="ADAL" clId="{F62E3587-EB58-466D-AE53-83AA4D874AE8}" dt="2024-09-21T09:09:17.395" v="1321" actId="478"/>
          <ac:picMkLst>
            <pc:docMk/>
            <pc:sldMk cId="133743617" sldId="357"/>
            <ac:picMk id="6146" creationId="{0FD2650B-382C-65B1-C444-D8DEBA657402}"/>
          </ac:picMkLst>
        </pc:picChg>
      </pc:sldChg>
      <pc:sldChg chg="modSp mod">
        <pc:chgData name="John Adams" userId="1143faee-bb16-416e-8056-0ed4c730fe93" providerId="ADAL" clId="{F62E3587-EB58-466D-AE53-83AA4D874AE8}" dt="2024-09-21T09:06:08.311" v="1318" actId="1076"/>
        <pc:sldMkLst>
          <pc:docMk/>
          <pc:sldMk cId="3373429092" sldId="360"/>
        </pc:sldMkLst>
        <pc:spChg chg="mod">
          <ac:chgData name="John Adams" userId="1143faee-bb16-416e-8056-0ed4c730fe93" providerId="ADAL" clId="{F62E3587-EB58-466D-AE53-83AA4D874AE8}" dt="2024-09-21T09:06:08.311" v="1318" actId="1076"/>
          <ac:spMkLst>
            <pc:docMk/>
            <pc:sldMk cId="3373429092" sldId="360"/>
            <ac:spMk id="4" creationId="{00000000-0000-0000-0000-000000000000}"/>
          </ac:spMkLst>
        </pc:spChg>
      </pc:sldChg>
      <pc:sldChg chg="addSp delSp modSp mod">
        <pc:chgData name="John Adams" userId="1143faee-bb16-416e-8056-0ed4c730fe93" providerId="ADAL" clId="{F62E3587-EB58-466D-AE53-83AA4D874AE8}" dt="2024-09-21T08:31:01.314" v="8" actId="1076"/>
        <pc:sldMkLst>
          <pc:docMk/>
          <pc:sldMk cId="628232970" sldId="366"/>
        </pc:sldMkLst>
        <pc:spChg chg="mod">
          <ac:chgData name="John Adams" userId="1143faee-bb16-416e-8056-0ed4c730fe93" providerId="ADAL" clId="{F62E3587-EB58-466D-AE53-83AA4D874AE8}" dt="2024-09-21T08:29:53.024" v="3" actId="20577"/>
          <ac:spMkLst>
            <pc:docMk/>
            <pc:sldMk cId="628232970" sldId="366"/>
            <ac:spMk id="3" creationId="{00000000-0000-0000-0000-000000000000}"/>
          </ac:spMkLst>
        </pc:spChg>
        <pc:picChg chg="del">
          <ac:chgData name="John Adams" userId="1143faee-bb16-416e-8056-0ed4c730fe93" providerId="ADAL" clId="{F62E3587-EB58-466D-AE53-83AA4D874AE8}" dt="2024-09-21T08:29:58.120" v="4" actId="478"/>
          <ac:picMkLst>
            <pc:docMk/>
            <pc:sldMk cId="628232970" sldId="366"/>
            <ac:picMk id="11" creationId="{125DF69E-2F84-2ED8-39BF-0DE94A7B151A}"/>
          </ac:picMkLst>
        </pc:picChg>
        <pc:picChg chg="add mod">
          <ac:chgData name="John Adams" userId="1143faee-bb16-416e-8056-0ed4c730fe93" providerId="ADAL" clId="{F62E3587-EB58-466D-AE53-83AA4D874AE8}" dt="2024-09-21T08:31:01.314" v="8" actId="1076"/>
          <ac:picMkLst>
            <pc:docMk/>
            <pc:sldMk cId="628232970" sldId="366"/>
            <ac:picMk id="1026" creationId="{F386DE1C-0E36-9FF9-3F65-04666E9AC1BA}"/>
          </ac:picMkLst>
        </pc:picChg>
      </pc:sldChg>
      <pc:sldChg chg="modSp add mod">
        <pc:chgData name="John Adams" userId="1143faee-bb16-416e-8056-0ed4c730fe93" providerId="ADAL" clId="{F62E3587-EB58-466D-AE53-83AA4D874AE8}" dt="2024-09-21T09:55:36.635" v="1358" actId="20577"/>
        <pc:sldMkLst>
          <pc:docMk/>
          <pc:sldMk cId="11207855" sldId="368"/>
        </pc:sldMkLst>
        <pc:spChg chg="mod">
          <ac:chgData name="John Adams" userId="1143faee-bb16-416e-8056-0ed4c730fe93" providerId="ADAL" clId="{F62E3587-EB58-466D-AE53-83AA4D874AE8}" dt="2024-09-21T09:55:36.635" v="1358" actId="20577"/>
          <ac:spMkLst>
            <pc:docMk/>
            <pc:sldMk cId="11207855" sldId="368"/>
            <ac:spMk id="8" creationId="{00000000-0000-0000-0000-000000000000}"/>
          </ac:spMkLst>
        </pc:spChg>
      </pc:sldChg>
      <pc:sldChg chg="addSp delSp modSp mod">
        <pc:chgData name="John Adams" userId="1143faee-bb16-416e-8056-0ed4c730fe93" providerId="ADAL" clId="{F62E3587-EB58-466D-AE53-83AA4D874AE8}" dt="2024-09-21T09:29:56.256" v="1343" actId="6549"/>
        <pc:sldMkLst>
          <pc:docMk/>
          <pc:sldMk cId="798404022" sldId="377"/>
        </pc:sldMkLst>
        <pc:spChg chg="mod">
          <ac:chgData name="John Adams" userId="1143faee-bb16-416e-8056-0ed4c730fe93" providerId="ADAL" clId="{F62E3587-EB58-466D-AE53-83AA4D874AE8}" dt="2024-09-21T09:29:56.256" v="1343" actId="6549"/>
          <ac:spMkLst>
            <pc:docMk/>
            <pc:sldMk cId="798404022" sldId="377"/>
            <ac:spMk id="3" creationId="{120519F2-271F-02E7-CA09-0613C3F966DB}"/>
          </ac:spMkLst>
        </pc:spChg>
        <pc:picChg chg="del">
          <ac:chgData name="John Adams" userId="1143faee-bb16-416e-8056-0ed4c730fe93" providerId="ADAL" clId="{F62E3587-EB58-466D-AE53-83AA4D874AE8}" dt="2024-09-21T08:34:25.974" v="14" actId="478"/>
          <ac:picMkLst>
            <pc:docMk/>
            <pc:sldMk cId="798404022" sldId="377"/>
            <ac:picMk id="2" creationId="{4F9EBDC9-6D96-780B-A07E-4589EA09B2D6}"/>
          </ac:picMkLst>
        </pc:picChg>
        <pc:picChg chg="add">
          <ac:chgData name="John Adams" userId="1143faee-bb16-416e-8056-0ed4c730fe93" providerId="ADAL" clId="{F62E3587-EB58-466D-AE53-83AA4D874AE8}" dt="2024-09-21T08:38:39.079" v="1039"/>
          <ac:picMkLst>
            <pc:docMk/>
            <pc:sldMk cId="798404022" sldId="377"/>
            <ac:picMk id="2050" creationId="{E73AC4E6-1D40-103C-10C9-0240E058A53B}"/>
          </ac:picMkLst>
        </pc:picChg>
        <pc:picChg chg="add mod">
          <ac:chgData name="John Adams" userId="1143faee-bb16-416e-8056-0ed4c730fe93" providerId="ADAL" clId="{F62E3587-EB58-466D-AE53-83AA4D874AE8}" dt="2024-09-21T08:39:43.985" v="1045" actId="14861"/>
          <ac:picMkLst>
            <pc:docMk/>
            <pc:sldMk cId="798404022" sldId="377"/>
            <ac:picMk id="2052" creationId="{50E8D632-9731-C172-2D22-7DB33DCAFB27}"/>
          </ac:picMkLst>
        </pc:picChg>
      </pc:sldChg>
      <pc:sldChg chg="del">
        <pc:chgData name="John Adams" userId="1143faee-bb16-416e-8056-0ed4c730fe93" providerId="ADAL" clId="{F62E3587-EB58-466D-AE53-83AA4D874AE8}" dt="2024-09-21T09:07:48.461" v="1320" actId="47"/>
        <pc:sldMkLst>
          <pc:docMk/>
          <pc:sldMk cId="184419912" sldId="980"/>
        </pc:sldMkLst>
      </pc:sldChg>
      <pc:sldChg chg="add">
        <pc:chgData name="John Adams" userId="1143faee-bb16-416e-8056-0ed4c730fe93" providerId="ADAL" clId="{F62E3587-EB58-466D-AE53-83AA4D874AE8}" dt="2024-09-21T08:31:12.208" v="10"/>
        <pc:sldMkLst>
          <pc:docMk/>
          <pc:sldMk cId="3025758988" sldId="981"/>
        </pc:sldMkLst>
      </pc:sldChg>
      <pc:sldChg chg="add modTransition">
        <pc:chgData name="John Adams" userId="1143faee-bb16-416e-8056-0ed4c730fe93" providerId="ADAL" clId="{F62E3587-EB58-466D-AE53-83AA4D874AE8}" dt="2024-09-21T09:07:41.831" v="1319"/>
        <pc:sldMkLst>
          <pc:docMk/>
          <pc:sldMk cId="932750415" sldId="983"/>
        </pc:sldMkLst>
      </pc:sldChg>
      <pc:sldChg chg="del">
        <pc:chgData name="John Adams" userId="1143faee-bb16-416e-8056-0ed4c730fe93" providerId="ADAL" clId="{F62E3587-EB58-466D-AE53-83AA4D874AE8}" dt="2024-09-21T08:31:09.801" v="9" actId="47"/>
        <pc:sldMkLst>
          <pc:docMk/>
          <pc:sldMk cId="3250043485" sldId="202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09/10/2024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Solidarity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descr="In solidarity">
            <a:extLst>
              <a:ext uri="{FF2B5EF4-FFF2-40B4-BE49-F238E27FC236}">
                <a16:creationId xmlns:a16="http://schemas.microsoft.com/office/drawing/2014/main" id="{F386DE1C-0E36-9FF9-3F65-04666E9AC1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734"/>
          <a:stretch/>
        </p:blipFill>
        <p:spPr bwMode="auto">
          <a:xfrm>
            <a:off x="2930190" y="1948246"/>
            <a:ext cx="6541679" cy="309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2329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641765" y="284490"/>
            <a:ext cx="10976097"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72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Solidarity</a:t>
            </a:r>
            <a:endParaRPr lang="en-GB" sz="72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a:extLst>
              <a:ext uri="{FF2B5EF4-FFF2-40B4-BE49-F238E27FC236}">
                <a16:creationId xmlns:a16="http://schemas.microsoft.com/office/drawing/2014/main" id="{120519F2-271F-02E7-CA09-0613C3F966DB}"/>
              </a:ext>
            </a:extLst>
          </p:cNvPr>
          <p:cNvSpPr txBox="1"/>
          <p:nvPr/>
        </p:nvSpPr>
        <p:spPr>
          <a:xfrm>
            <a:off x="3148554" y="1578710"/>
            <a:ext cx="8469308" cy="5324535"/>
          </a:xfrm>
          <a:prstGeom prst="rect">
            <a:avLst/>
          </a:prstGeom>
          <a:noFill/>
        </p:spPr>
        <p:txBody>
          <a:bodyPr wrap="square" rtlCol="0">
            <a:spAutoFit/>
          </a:bodyPr>
          <a:lstStyle/>
          <a:p>
            <a:pPr algn="ctr"/>
            <a:r>
              <a:rPr lang="en-US" sz="2400" dirty="0">
                <a:latin typeface="Garamond" panose="02020404030301010803" pitchFamily="18" charset="0"/>
              </a:rPr>
              <a:t>Good and gracious God,                                                                                                       you invite us to love one another as brothers and sisters.                                                     Give us the courage to clearly see and challenge                                                                      all that would divide us.                                                                                                              Let us stand in solidarity                                                                                                        with those who are persecuted, those who live in fear,                                                          and those who are </a:t>
            </a:r>
            <a:r>
              <a:rPr lang="en-US" sz="2400" dirty="0" err="1">
                <a:latin typeface="Garamond" panose="02020404030301010803" pitchFamily="18" charset="0"/>
              </a:rPr>
              <a:t>marginalised</a:t>
            </a:r>
            <a:r>
              <a:rPr lang="en-US" sz="2400" dirty="0">
                <a:latin typeface="Garamond" panose="02020404030301010803" pitchFamily="18" charset="0"/>
              </a:rPr>
              <a:t> by the structures of society.                                                       In the face of violence and hatred,                                                                                    we look to the words of the prophet Micah to guide our actions:                                            “To do justice and to love goodness,                                                                                         and to walk humbly with your God”.                                                               Strengthen our hearts to love our neighbor as you love us.                                                            We ask all things through Christ our Lord.                                                                           Amen</a:t>
            </a:r>
            <a:r>
              <a:rPr lang="en-US" sz="2800" dirty="0"/>
              <a:t>.</a:t>
            </a:r>
            <a:endParaRPr lang="en-GB" sz="2000" i="1" dirty="0">
              <a:latin typeface="Garamond" panose="02020404030301010803" pitchFamily="18" charset="0"/>
            </a:endParaRPr>
          </a:p>
        </p:txBody>
      </p:sp>
      <p:pic>
        <p:nvPicPr>
          <p:cNvPr id="2052" name="Picture 4" descr="Week of Prayer for Christian Unity 2024 - Go and Do Likewise">
            <a:extLst>
              <a:ext uri="{FF2B5EF4-FFF2-40B4-BE49-F238E27FC236}">
                <a16:creationId xmlns:a16="http://schemas.microsoft.com/office/drawing/2014/main" id="{50E8D632-9731-C172-2D22-7DB33DCAFB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55" t="811" r="45459" b="-811"/>
          <a:stretch/>
        </p:blipFill>
        <p:spPr bwMode="auto">
          <a:xfrm>
            <a:off x="254525" y="1957064"/>
            <a:ext cx="3261674" cy="43815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44183-light-heaven-revelation-1200.630w.tn[1]">
            <a:extLst>
              <a:ext uri="{FF2B5EF4-FFF2-40B4-BE49-F238E27FC236}">
                <a16:creationId xmlns:a16="http://schemas.microsoft.com/office/drawing/2014/main" id="{B2CF6BEC-E761-DF36-5530-C5D4C6F8D3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64" t="145" r="8895" b="-145"/>
          <a:stretch/>
        </p:blipFill>
        <p:spPr bwMode="auto">
          <a:xfrm>
            <a:off x="5366327" y="2154896"/>
            <a:ext cx="6122410" cy="414430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099" y="5854700"/>
            <a:ext cx="1544637"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174191" y="2154896"/>
            <a:ext cx="6663660" cy="4339650"/>
          </a:xfrm>
          <a:prstGeom prst="rect">
            <a:avLst/>
          </a:prstGeom>
        </p:spPr>
        <p:txBody>
          <a:bodyPr wrap="square">
            <a:spAutoFit/>
          </a:bodyPr>
          <a:lstStyle/>
          <a:p>
            <a:pPr algn="ctr"/>
            <a:r>
              <a:rPr lang="en-GB" sz="3600" b="1" dirty="0">
                <a:latin typeface="Garamond" panose="02020404030301010803" pitchFamily="18" charset="0"/>
              </a:rPr>
              <a:t>13</a:t>
            </a:r>
            <a:r>
              <a:rPr lang="en-GB" sz="3600" b="1" baseline="30000" dirty="0">
                <a:latin typeface="Garamond" panose="02020404030301010803" pitchFamily="18" charset="0"/>
              </a:rPr>
              <a:t>th</a:t>
            </a:r>
            <a:r>
              <a:rPr lang="en-GB" sz="3600" b="1" dirty="0">
                <a:latin typeface="Garamond" panose="02020404030301010803" pitchFamily="18" charset="0"/>
              </a:rPr>
              <a:t> October 2024</a:t>
            </a:r>
            <a:r>
              <a:rPr lang="en-GB" sz="3600" dirty="0">
                <a:latin typeface="Garamond" panose="02020404030301010803" pitchFamily="18" charset="0"/>
              </a:rPr>
              <a:t>   </a:t>
            </a:r>
            <a:endParaRPr lang="en-GB" sz="1200" dirty="0">
              <a:latin typeface="Garamond" panose="02020404030301010803" pitchFamily="18" charset="0"/>
            </a:endParaRPr>
          </a:p>
          <a:p>
            <a:pPr algn="ctr"/>
            <a:r>
              <a:rPr lang="en-GB" sz="1200" dirty="0">
                <a:latin typeface="Garamond" panose="02020404030301010803" pitchFamily="18" charset="0"/>
              </a:rPr>
              <a:t>    </a:t>
            </a:r>
          </a:p>
          <a:p>
            <a:pPr algn="ctr"/>
            <a:r>
              <a:rPr lang="en-GB" sz="3200" dirty="0">
                <a:latin typeface="Garamond" panose="02020404030301010803" pitchFamily="18" charset="0"/>
              </a:rPr>
              <a:t>In the Gospel of Mark,                         Jesus tells his friends : </a:t>
            </a:r>
          </a:p>
          <a:p>
            <a:pPr algn="ctr"/>
            <a:endParaRPr lang="en-GB" sz="1400" dirty="0">
              <a:latin typeface="Garamond" panose="02020404030301010803" pitchFamily="18" charset="0"/>
            </a:endParaRPr>
          </a:p>
          <a:p>
            <a:pPr algn="ctr"/>
            <a:r>
              <a:rPr lang="en-GB" sz="50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“All things                     are possible                   for God.”</a:t>
            </a:r>
            <a:endParaRPr lang="en-GB" sz="5000" dirty="0">
              <a:latin typeface="Garamond" panose="02020404030301010803"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7B5B842-AA66-319A-C0FD-0A777DE96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723" y="2372401"/>
            <a:ext cx="3025775" cy="429413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3569564" y="2224179"/>
            <a:ext cx="5372246" cy="4664723"/>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algn="l"/>
            <a:r>
              <a:rPr lang="en-US" sz="2000" b="0" i="0" dirty="0">
                <a:solidFill>
                  <a:srgbClr val="333333"/>
                </a:solidFill>
                <a:effectLst/>
                <a:latin typeface="Garamond" panose="02020404030301010803" pitchFamily="18" charset="0"/>
              </a:rPr>
              <a:t>Lord, you offer freedom to all people. </a:t>
            </a:r>
          </a:p>
          <a:p>
            <a:pPr algn="l"/>
            <a:r>
              <a:rPr lang="en-US" sz="2000" b="0" i="0" dirty="0">
                <a:solidFill>
                  <a:srgbClr val="333333"/>
                </a:solidFill>
                <a:effectLst/>
                <a:latin typeface="Garamond" panose="02020404030301010803" pitchFamily="18" charset="0"/>
              </a:rPr>
              <a:t>We pray for those in prison.</a:t>
            </a:r>
          </a:p>
          <a:p>
            <a:pPr algn="l"/>
            <a:r>
              <a:rPr lang="en-US" sz="2000" b="0" i="0" dirty="0">
                <a:solidFill>
                  <a:srgbClr val="333333"/>
                </a:solidFill>
                <a:effectLst/>
                <a:latin typeface="Garamond" panose="02020404030301010803" pitchFamily="18" charset="0"/>
              </a:rPr>
              <a:t>Break the bonds of fear and isolation that exist.</a:t>
            </a:r>
          </a:p>
          <a:p>
            <a:pPr algn="l"/>
            <a:r>
              <a:rPr lang="en-US" sz="2000" b="0" i="0" dirty="0">
                <a:solidFill>
                  <a:srgbClr val="333333"/>
                </a:solidFill>
                <a:effectLst/>
                <a:latin typeface="Garamond" panose="02020404030301010803" pitchFamily="18" charset="0"/>
              </a:rPr>
              <a:t>Support with your love prisoners </a:t>
            </a:r>
          </a:p>
          <a:p>
            <a:pPr algn="l"/>
            <a:r>
              <a:rPr lang="en-US" sz="2000" b="0" i="0" dirty="0">
                <a:solidFill>
                  <a:srgbClr val="333333"/>
                </a:solidFill>
                <a:effectLst/>
                <a:latin typeface="Garamond" panose="02020404030301010803" pitchFamily="18" charset="0"/>
              </a:rPr>
              <a:t>and their families and friends, </a:t>
            </a:r>
          </a:p>
          <a:p>
            <a:pPr algn="l"/>
            <a:r>
              <a:rPr lang="en-US" sz="2000" b="0" i="0" dirty="0">
                <a:solidFill>
                  <a:srgbClr val="333333"/>
                </a:solidFill>
                <a:effectLst/>
                <a:latin typeface="Garamond" panose="02020404030301010803" pitchFamily="18" charset="0"/>
              </a:rPr>
              <a:t>prison staff and all who care.</a:t>
            </a:r>
          </a:p>
          <a:p>
            <a:pPr algn="l"/>
            <a:r>
              <a:rPr lang="en-US" sz="2000" b="0" i="0" dirty="0">
                <a:solidFill>
                  <a:srgbClr val="333333"/>
                </a:solidFill>
                <a:effectLst/>
                <a:latin typeface="Garamond" panose="02020404030301010803" pitchFamily="18" charset="0"/>
              </a:rPr>
              <a:t>Heal those who have been wounded </a:t>
            </a:r>
          </a:p>
          <a:p>
            <a:pPr algn="l"/>
            <a:r>
              <a:rPr lang="en-US" sz="2000" b="0" i="0" dirty="0">
                <a:solidFill>
                  <a:srgbClr val="333333"/>
                </a:solidFill>
                <a:effectLst/>
                <a:latin typeface="Garamond" panose="02020404030301010803" pitchFamily="18" charset="0"/>
              </a:rPr>
              <a:t>by the actions of others, </a:t>
            </a:r>
          </a:p>
          <a:p>
            <a:pPr algn="l"/>
            <a:r>
              <a:rPr lang="en-US" sz="2000" b="0" i="0" dirty="0">
                <a:solidFill>
                  <a:srgbClr val="333333"/>
                </a:solidFill>
                <a:effectLst/>
                <a:latin typeface="Garamond" panose="02020404030301010803" pitchFamily="18" charset="0"/>
              </a:rPr>
              <a:t>especially the victims of crime.</a:t>
            </a:r>
          </a:p>
          <a:p>
            <a:pPr algn="l"/>
            <a:r>
              <a:rPr lang="en-US" sz="2000" b="0" i="0" dirty="0">
                <a:solidFill>
                  <a:srgbClr val="333333"/>
                </a:solidFill>
                <a:effectLst/>
                <a:latin typeface="Garamond" panose="02020404030301010803" pitchFamily="18" charset="0"/>
              </a:rPr>
              <a:t>Help us to forgive one another,</a:t>
            </a:r>
          </a:p>
          <a:p>
            <a:pPr algn="l"/>
            <a:r>
              <a:rPr lang="en-US" sz="2000" b="0" i="0" dirty="0">
                <a:solidFill>
                  <a:srgbClr val="333333"/>
                </a:solidFill>
                <a:effectLst/>
                <a:latin typeface="Garamond" panose="02020404030301010803" pitchFamily="18" charset="0"/>
              </a:rPr>
              <a:t>to act justly, love mercy </a:t>
            </a:r>
          </a:p>
          <a:p>
            <a:pPr algn="l"/>
            <a:r>
              <a:rPr lang="en-US" sz="2000" b="0" i="0" dirty="0">
                <a:solidFill>
                  <a:srgbClr val="333333"/>
                </a:solidFill>
                <a:effectLst/>
                <a:latin typeface="Garamond" panose="02020404030301010803" pitchFamily="18" charset="0"/>
              </a:rPr>
              <a:t>and walk humbly together with Christ, </a:t>
            </a:r>
          </a:p>
          <a:p>
            <a:pPr algn="l"/>
            <a:r>
              <a:rPr lang="en-US" sz="2000" b="0" i="0" dirty="0">
                <a:solidFill>
                  <a:srgbClr val="333333"/>
                </a:solidFill>
                <a:effectLst/>
                <a:latin typeface="Garamond" panose="02020404030301010803" pitchFamily="18" charset="0"/>
              </a:rPr>
              <a:t>in his strength and in his Spirit, </a:t>
            </a:r>
          </a:p>
          <a:p>
            <a:pPr algn="l"/>
            <a:r>
              <a:rPr lang="en-US" sz="2000" b="0" i="0" dirty="0">
                <a:solidFill>
                  <a:srgbClr val="333333"/>
                </a:solidFill>
                <a:effectLst/>
                <a:latin typeface="Garamond" panose="02020404030301010803" pitchFamily="18" charset="0"/>
              </a:rPr>
              <a:t>now and every day.</a:t>
            </a:r>
          </a:p>
          <a:p>
            <a:pPr algn="l"/>
            <a:r>
              <a:rPr lang="en-US" sz="2000" b="0" i="0" dirty="0">
                <a:solidFill>
                  <a:srgbClr val="333333"/>
                </a:solidFill>
                <a:effectLst/>
                <a:latin typeface="Garamond" panose="02020404030301010803" pitchFamily="18" charset="0"/>
              </a:rPr>
              <a:t>Amen</a:t>
            </a:r>
          </a:p>
        </p:txBody>
      </p:sp>
      <p:sp>
        <p:nvSpPr>
          <p:cNvPr id="8" name="Title 1"/>
          <p:cNvSpPr txBox="1">
            <a:spLocks/>
          </p:cNvSpPr>
          <p:nvPr/>
        </p:nvSpPr>
        <p:spPr>
          <a:xfrm>
            <a:off x="2410690" y="106655"/>
            <a:ext cx="9463808" cy="208236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Prisoners Sunday                               13</a:t>
            </a:r>
            <a:r>
              <a:rPr lang="en-GB" sz="6000" baseline="30000" dirty="0">
                <a:solidFill>
                  <a:schemeClr val="accent5">
                    <a:lumMod val="75000"/>
                  </a:schemeClr>
                </a:solidFill>
                <a:latin typeface="Garamond" panose="02020404030301010803" pitchFamily="18" charset="0"/>
              </a:rPr>
              <a:t>th</a:t>
            </a:r>
            <a:r>
              <a:rPr lang="en-GB" sz="6000" dirty="0">
                <a:solidFill>
                  <a:schemeClr val="accent5">
                    <a:lumMod val="75000"/>
                  </a:schemeClr>
                </a:solidFill>
                <a:latin typeface="Garamond" panose="02020404030301010803" pitchFamily="18" charset="0"/>
              </a:rPr>
              <a:t> </a:t>
            </a:r>
            <a:r>
              <a:rPr lang="en-GB" sz="6000">
                <a:solidFill>
                  <a:schemeClr val="accent5">
                    <a:lumMod val="75000"/>
                  </a:schemeClr>
                </a:solidFill>
                <a:latin typeface="Garamond" panose="02020404030301010803" pitchFamily="18" charset="0"/>
              </a:rPr>
              <a:t>October 2024</a:t>
            </a:r>
            <a:endParaRPr lang="en-GB" sz="6000" dirty="0">
              <a:solidFill>
                <a:schemeClr val="accent5">
                  <a:lumMod val="75000"/>
                </a:schemeClr>
              </a:solidFill>
              <a:latin typeface="Garamond" panose="02020404030301010803" pitchFamily="18" charset="0"/>
            </a:endParaRPr>
          </a:p>
        </p:txBody>
      </p:sp>
      <p:pic>
        <p:nvPicPr>
          <p:cNvPr id="3" name="Picture 2">
            <a:extLst>
              <a:ext uri="{FF2B5EF4-FFF2-40B4-BE49-F238E27FC236}">
                <a16:creationId xmlns:a16="http://schemas.microsoft.com/office/drawing/2014/main" id="{3C5A8A82-D028-5A32-9846-119F6985FC07}"/>
              </a:ext>
            </a:extLst>
          </p:cNvPr>
          <p:cNvPicPr>
            <a:picLocks noChangeAspect="1"/>
          </p:cNvPicPr>
          <p:nvPr/>
        </p:nvPicPr>
        <p:blipFill rotWithShape="1">
          <a:blip r:embed="rId4"/>
          <a:srcRect l="72262" t="26801" r="12954" b="47340"/>
          <a:stretch/>
        </p:blipFill>
        <p:spPr>
          <a:xfrm>
            <a:off x="183427" y="92362"/>
            <a:ext cx="2227263" cy="2191415"/>
          </a:xfrm>
          <a:prstGeom prst="rect">
            <a:avLst/>
          </a:prstGeom>
        </p:spPr>
      </p:pic>
      <p:sp>
        <p:nvSpPr>
          <p:cNvPr id="9" name="Rectangle 8">
            <a:extLst>
              <a:ext uri="{FF2B5EF4-FFF2-40B4-BE49-F238E27FC236}">
                <a16:creationId xmlns:a16="http://schemas.microsoft.com/office/drawing/2014/main" id="{96F965E9-F116-4E7E-24D8-E18B20F42F06}"/>
              </a:ext>
            </a:extLst>
          </p:cNvPr>
          <p:cNvSpPr/>
          <p:nvPr/>
        </p:nvSpPr>
        <p:spPr>
          <a:xfrm>
            <a:off x="7833873" y="6143316"/>
            <a:ext cx="3269100" cy="523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a:extLst>
              <a:ext uri="{FF2B5EF4-FFF2-40B4-BE49-F238E27FC236}">
                <a16:creationId xmlns:a16="http://schemas.microsoft.com/office/drawing/2014/main" id="{808779B9-5071-F704-0B0C-59D570223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2" y="2372401"/>
            <a:ext cx="3025775" cy="42941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1120785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joice in the Lord Always&quot; Bible Meaning Explained">
            <a:extLst>
              <a:ext uri="{FF2B5EF4-FFF2-40B4-BE49-F238E27FC236}">
                <a16:creationId xmlns:a16="http://schemas.microsoft.com/office/drawing/2014/main" id="{85028C32-0D14-0A5C-3075-6805D6E050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09" r="21758"/>
          <a:stretch/>
        </p:blipFill>
        <p:spPr bwMode="auto">
          <a:xfrm>
            <a:off x="6429593" y="2240118"/>
            <a:ext cx="5283200" cy="3981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From St Paul’s Letters # 5 </a:t>
            </a:r>
          </a:p>
        </p:txBody>
      </p:sp>
      <p:sp>
        <p:nvSpPr>
          <p:cNvPr id="2" name="Rectangle 1"/>
          <p:cNvSpPr/>
          <p:nvPr/>
        </p:nvSpPr>
        <p:spPr>
          <a:xfrm>
            <a:off x="540398" y="2019110"/>
            <a:ext cx="5657201" cy="4647426"/>
          </a:xfrm>
          <a:prstGeom prst="rect">
            <a:avLst/>
          </a:prstGeom>
        </p:spPr>
        <p:txBody>
          <a:bodyPr wrap="square">
            <a:spAutoFit/>
          </a:bodyPr>
          <a:lstStyle/>
          <a:p>
            <a:pPr algn="ctr"/>
            <a:r>
              <a:rPr lang="en-GB" sz="3600" b="1" dirty="0">
                <a:latin typeface="Garamond" panose="02020404030301010803" pitchFamily="18" charset="0"/>
              </a:rPr>
              <a:t>Letter to the Thessalonians</a:t>
            </a:r>
            <a:endParaRPr lang="en-GB" sz="1200" b="1" dirty="0">
              <a:latin typeface="Garamond" panose="02020404030301010803" pitchFamily="18" charset="0"/>
            </a:endParaRPr>
          </a:p>
          <a:p>
            <a:pPr algn="ctr"/>
            <a:endParaRPr lang="en-GB" sz="1600" b="1" dirty="0">
              <a:latin typeface="Garamond" panose="02020404030301010803" pitchFamily="18" charset="0"/>
            </a:endParaRPr>
          </a:p>
          <a:p>
            <a:pPr algn="ctr"/>
            <a:r>
              <a:rPr lang="en-US" sz="4000" b="0" i="0" dirty="0">
                <a:effectLst/>
                <a:latin typeface="Garamond" panose="02020404030301010803" pitchFamily="18" charset="0"/>
              </a:rPr>
              <a:t>“</a:t>
            </a:r>
            <a:r>
              <a:rPr lang="en-US" sz="4000" b="0" i="0" dirty="0">
                <a:solidFill>
                  <a:srgbClr val="040C28"/>
                </a:solidFill>
                <a:effectLst/>
                <a:latin typeface="Garamond" panose="02020404030301010803" pitchFamily="18" charset="0"/>
              </a:rPr>
              <a:t>Rejoice always,</a:t>
            </a:r>
          </a:p>
          <a:p>
            <a:pPr algn="ctr"/>
            <a:r>
              <a:rPr lang="en-US" sz="4000" b="0" i="0" dirty="0">
                <a:solidFill>
                  <a:srgbClr val="040C28"/>
                </a:solidFill>
                <a:effectLst/>
                <a:latin typeface="Garamond" panose="02020404030301010803" pitchFamily="18" charset="0"/>
              </a:rPr>
              <a:t> pray without ceasing, </a:t>
            </a:r>
          </a:p>
          <a:p>
            <a:pPr algn="ctr"/>
            <a:r>
              <a:rPr lang="en-US" sz="4000" b="0" i="0" dirty="0">
                <a:solidFill>
                  <a:srgbClr val="040C28"/>
                </a:solidFill>
                <a:effectLst/>
                <a:latin typeface="Garamond" panose="02020404030301010803" pitchFamily="18" charset="0"/>
              </a:rPr>
              <a:t>give thanks in all circumstances; </a:t>
            </a:r>
          </a:p>
          <a:p>
            <a:pPr algn="ctr"/>
            <a:r>
              <a:rPr lang="en-US" sz="4000" b="0" i="0" dirty="0">
                <a:solidFill>
                  <a:srgbClr val="040C28"/>
                </a:solidFill>
                <a:effectLst/>
                <a:latin typeface="Garamond" panose="02020404030301010803" pitchFamily="18" charset="0"/>
              </a:rPr>
              <a:t>for this is the will of God in Christ Jesus for you.”</a:t>
            </a:r>
            <a:r>
              <a:rPr lang="en-US" sz="4000" b="0" i="0" dirty="0">
                <a:solidFill>
                  <a:srgbClr val="1F1F1F"/>
                </a:solidFill>
                <a:effectLst/>
                <a:latin typeface="Garamond" panose="02020404030301010803" pitchFamily="18" charset="0"/>
              </a:rPr>
              <a:t> </a:t>
            </a:r>
            <a:endParaRPr lang="en-GB" sz="4000" dirty="0">
              <a:latin typeface="Garamond" panose="02020404030301010803"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rgbClr val="2F5597"/>
                </a:solidFill>
                <a:latin typeface="Garamond" panose="02020404030301010803" pitchFamily="18" charset="0"/>
              </a:rPr>
              <a:t>Preparing</a:t>
            </a:r>
            <a:r>
              <a:rPr lang="en-GB" altLang="en-US" sz="5400" dirty="0">
                <a:solidFill>
                  <a:schemeClr val="accent5">
                    <a:lumMod val="75000"/>
                  </a:schemeClr>
                </a:solidFill>
                <a:latin typeface="Garamond" panose="02020404030301010803" pitchFamily="18" charset="0"/>
              </a:rPr>
              <a:t>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706298" y="2220611"/>
            <a:ext cx="5647501" cy="4548489"/>
          </a:xfrm>
          <a:prstGeom prst="rect">
            <a:avLst/>
          </a:prstGeom>
          <a:noFill/>
        </p:spPr>
        <p:txBody>
          <a:bodyPr wrap="square" rtlCol="0">
            <a:spAutoFit/>
          </a:bodyPr>
          <a:lstStyle/>
          <a:p>
            <a:pPr algn="ctr">
              <a:lnSpc>
                <a:spcPct val="107000"/>
              </a:lnSpc>
              <a:spcAft>
                <a:spcPts val="800"/>
              </a:spcAft>
            </a:pPr>
            <a:r>
              <a:rPr lang="en-GB" sz="4000" dirty="0">
                <a:solidFill>
                  <a:srgbClr val="373737"/>
                </a:solidFill>
                <a:effectLst/>
                <a:latin typeface="Garamond" panose="02020404030301010803" pitchFamily="18" charset="0"/>
                <a:ea typeface="Calibri" panose="020F0502020204030204" pitchFamily="34" charset="0"/>
                <a:cs typeface="Times New Roman" panose="02020603050405020304" pitchFamily="18" charset="0"/>
              </a:rPr>
              <a:t>“The treasure that no one          can steal from us :                            true and giving love.”                      </a:t>
            </a:r>
            <a:r>
              <a:rPr lang="en-GB" sz="4000" dirty="0">
                <a:latin typeface="Garamond" panose="02020404030301010803" pitchFamily="18" charset="0"/>
              </a:rPr>
              <a:t> </a:t>
            </a:r>
          </a:p>
          <a:p>
            <a:pPr algn="ctr">
              <a:lnSpc>
                <a:spcPct val="107000"/>
              </a:lnSpc>
              <a:spcAft>
                <a:spcPts val="800"/>
              </a:spcAft>
            </a:pPr>
            <a:endParaRPr lang="en-GB" sz="700" dirty="0">
              <a:solidFill>
                <a:srgbClr val="333333"/>
              </a:solidFill>
              <a:latin typeface="Garamond" panose="02020404030301010803" pitchFamily="18" charset="0"/>
              <a:cs typeface="Times New Roman" panose="02020603050405020304" pitchFamily="18" charset="0"/>
            </a:endParaRPr>
          </a:p>
          <a:p>
            <a:pPr algn="ctr">
              <a:lnSpc>
                <a:spcPct val="107000"/>
              </a:lnSpc>
              <a:spcAft>
                <a:spcPts val="800"/>
              </a:spcAft>
            </a:pPr>
            <a:r>
              <a:rPr lang="en-GB" sz="2400" dirty="0">
                <a:solidFill>
                  <a:srgbClr val="333333"/>
                </a:solidFill>
                <a:latin typeface="Garamond" panose="02020404030301010803" pitchFamily="18" charset="0"/>
                <a:cs typeface="Times New Roman" panose="02020603050405020304" pitchFamily="18" charset="0"/>
              </a:rPr>
              <a:t>- Pope Francis, </a:t>
            </a:r>
          </a:p>
          <a:p>
            <a:pPr algn="ctr"/>
            <a:r>
              <a:rPr lang="en-GB" sz="24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World Day of the Poor, </a:t>
            </a:r>
          </a:p>
          <a:p>
            <a:pPr algn="ctr"/>
            <a:endParaRPr lang="en-GB" sz="1100" dirty="0">
              <a:solidFill>
                <a:srgbClr val="333333"/>
              </a:solidFill>
              <a:latin typeface="Garamond" panose="02020404030301010803" pitchFamily="18" charset="0"/>
              <a:ea typeface="Calibri" panose="020F0502020204030204" pitchFamily="34" charset="0"/>
              <a:cs typeface="Open Sans" panose="020B0606030504020204" pitchFamily="34" charset="0"/>
            </a:endParaRPr>
          </a:p>
          <a:p>
            <a:pPr algn="ctr"/>
            <a:r>
              <a:rPr lang="en-GB" sz="2400" dirty="0">
                <a:solidFill>
                  <a:srgbClr val="333333"/>
                </a:solidFill>
                <a:latin typeface="Garamond" panose="02020404030301010803" pitchFamily="18" charset="0"/>
                <a:ea typeface="Calibri" panose="020F0502020204030204" pitchFamily="34" charset="0"/>
                <a:cs typeface="Open Sans" panose="020B0606030504020204" pitchFamily="34" charset="0"/>
              </a:rPr>
              <a:t>2022</a:t>
            </a:r>
            <a:endParaRPr lang="en-GB" sz="2400" dirty="0">
              <a:solidFill>
                <a:srgbClr val="333333"/>
              </a:solidFill>
              <a:effectLst/>
              <a:latin typeface="Garamond" panose="02020404030301010803" pitchFamily="18" charset="0"/>
              <a:ea typeface="Calibri" panose="020F0502020204030204" pitchFamily="34" charset="0"/>
              <a:cs typeface="Open Sans" panose="020B0606030504020204" pitchFamily="34" charset="0"/>
            </a:endParaRPr>
          </a:p>
          <a:p>
            <a:pPr algn="ctr"/>
            <a:endParaRPr lang="en-GB" sz="2400" dirty="0">
              <a:solidFill>
                <a:srgbClr val="333333"/>
              </a:solidFill>
              <a:latin typeface="Garamond" panose="02020404030301010803" pitchFamily="18" charset="0"/>
              <a:ea typeface="Calibri" panose="020F0502020204030204" pitchFamily="34" charset="0"/>
              <a:cs typeface="Open Sans" panose="020B0606030504020204" pitchFamily="34" charset="0"/>
            </a:endParaRPr>
          </a:p>
          <a:p>
            <a:r>
              <a:rPr lang="en-GB" sz="24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                                           </a:t>
            </a:r>
            <a:endParaRPr lang="en-GB" sz="24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descr="October 15: St. Teresa of Avila – Catholic Telegraph">
            <a:extLst>
              <a:ext uri="{FF2B5EF4-FFF2-40B4-BE49-F238E27FC236}">
                <a16:creationId xmlns:a16="http://schemas.microsoft.com/office/drawing/2014/main" id="{4EAF60BA-C9B0-9634-F088-43B6194EF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44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030692" y="5854700"/>
            <a:ext cx="1745672" cy="1200329"/>
          </a:xfrm>
          <a:prstGeom prst="rect">
            <a:avLst/>
          </a:prstGeom>
          <a:solidFill>
            <a:schemeClr val="bg1"/>
          </a:solidFill>
        </p:spPr>
        <p:txBody>
          <a:bodyPr wrap="square" rtlCol="0">
            <a:spAutoFit/>
          </a:bodyPr>
          <a:lstStyle/>
          <a:p>
            <a:endParaRPr lang="en-GB" sz="1600" b="1" dirty="0">
              <a:solidFill>
                <a:schemeClr val="accent1">
                  <a:lumMod val="50000"/>
                </a:schemeClr>
              </a:solidFill>
            </a:endParaRPr>
          </a:p>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699"/>
            <a:ext cx="808327" cy="958017"/>
          </a:xfrm>
          <a:prstGeom prst="rect">
            <a:avLst/>
          </a:prstGeom>
        </p:spPr>
      </p:pic>
    </p:spTree>
    <p:extLst>
      <p:ext uri="{BB962C8B-B14F-4D97-AF65-F5344CB8AC3E}">
        <p14:creationId xmlns:p14="http://schemas.microsoft.com/office/powerpoint/2010/main" val="13374361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TextBox 6">
            <a:extLst>
              <a:ext uri="{FF2B5EF4-FFF2-40B4-BE49-F238E27FC236}">
                <a16:creationId xmlns:a16="http://schemas.microsoft.com/office/drawing/2014/main" id="{1D60F796-3A2E-1399-7B46-B0AF45C3F469}"/>
              </a:ext>
            </a:extLst>
          </p:cNvPr>
          <p:cNvSpPr txBox="1"/>
          <p:nvPr/>
        </p:nvSpPr>
        <p:spPr>
          <a:xfrm>
            <a:off x="6238889" y="2071127"/>
            <a:ext cx="6889071" cy="4093428"/>
          </a:xfrm>
          <a:prstGeom prst="rect">
            <a:avLst/>
          </a:prstGeom>
          <a:noFill/>
        </p:spPr>
        <p:txBody>
          <a:bodyPr wrap="square" rtlCol="0">
            <a:spAutoFit/>
          </a:bodyPr>
          <a:lstStyle/>
          <a:p>
            <a:pPr algn="l"/>
            <a:r>
              <a:rPr lang="en-US" sz="2000" b="0" i="0" dirty="0">
                <a:solidFill>
                  <a:srgbClr val="202122"/>
                </a:solidFill>
                <a:effectLst/>
                <a:latin typeface="Garamond" panose="02020404030301010803" pitchFamily="18" charset="0"/>
              </a:rPr>
              <a:t>Hail, holy Queen, Mother of Mercy,</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Hail our life, our sweetness and our hope.</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To thee do we cry,</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Poor banished children of Eve;</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To thee do we send up our sighs,</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Mourning and weeping in this valley of tears.</a:t>
            </a:r>
            <a:r>
              <a:rPr lang="en-US" sz="2000" dirty="0">
                <a:latin typeface="Garamond" panose="02020404030301010803" pitchFamily="18" charset="0"/>
              </a:rPr>
              <a:t/>
            </a:r>
            <a:br>
              <a:rPr lang="en-US" sz="2000" dirty="0">
                <a:latin typeface="Garamond" panose="02020404030301010803" pitchFamily="18" charset="0"/>
              </a:rPr>
            </a:b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Turn then, most gracious advocate,</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Thine eyes of mercy toward us;</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And after this our exile,</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Show unto us the blessed fruit of thy womb, Jesus.</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O clement, O loving,</a:t>
            </a:r>
            <a:r>
              <a:rPr lang="en-US" sz="2000" dirty="0">
                <a:latin typeface="Garamond" panose="02020404030301010803" pitchFamily="18" charset="0"/>
              </a:rPr>
              <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O sweet Virgin Mary …</a:t>
            </a:r>
            <a:endParaRPr lang="en-GB" dirty="0">
              <a:latin typeface="Garamond" panose="02020404030301010803" pitchFamily="18" charset="0"/>
            </a:endParaRP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H</a:t>
            </a:r>
            <a:r>
              <a:rPr lang="en-GB" sz="6000" b="1" dirty="0">
                <a:solidFill>
                  <a:srgbClr val="2E75B6"/>
                </a:solidFill>
                <a:latin typeface="Garamond" panose="02020404030301010803" pitchFamily="18" charset="0"/>
              </a:rPr>
              <a:t>ail Holy Queen</a:t>
            </a:r>
          </a:p>
        </p:txBody>
      </p:sp>
      <p:pic>
        <p:nvPicPr>
          <p:cNvPr id="4098" name="Picture 2" descr="Zaragoza,,Spain,-,March,1,,2018:,The,Painting,Of,Madonna">
            <a:extLst>
              <a:ext uri="{FF2B5EF4-FFF2-40B4-BE49-F238E27FC236}">
                <a16:creationId xmlns:a16="http://schemas.microsoft.com/office/drawing/2014/main" id="{C7470BD9-4442-5F2F-28F4-4BE454A8E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251" y="1937967"/>
            <a:ext cx="3556448" cy="47419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8CB01A0-C996-12B7-4099-B3CE64416AF8}"/>
              </a:ext>
            </a:extLst>
          </p:cNvPr>
          <p:cNvPicPr>
            <a:picLocks noChangeAspect="1"/>
          </p:cNvPicPr>
          <p:nvPr/>
        </p:nvPicPr>
        <p:blipFill rotWithShape="1">
          <a:blip r:embed="rId4"/>
          <a:srcRect l="41432" t="76635" r="47864" b="5890"/>
          <a:stretch/>
        </p:blipFill>
        <p:spPr>
          <a:xfrm>
            <a:off x="239697" y="5246913"/>
            <a:ext cx="1560364" cy="1432985"/>
          </a:xfrm>
          <a:prstGeom prst="ellipse">
            <a:avLst/>
          </a:prstGeom>
        </p:spPr>
      </p:pic>
    </p:spTree>
    <p:extLst>
      <p:ext uri="{BB962C8B-B14F-4D97-AF65-F5344CB8AC3E}">
        <p14:creationId xmlns:p14="http://schemas.microsoft.com/office/powerpoint/2010/main" val="93275041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Solidarity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descr="In solidarity">
            <a:extLst>
              <a:ext uri="{FF2B5EF4-FFF2-40B4-BE49-F238E27FC236}">
                <a16:creationId xmlns:a16="http://schemas.microsoft.com/office/drawing/2014/main" id="{F386DE1C-0E36-9FF9-3F65-04666E9AC1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734"/>
          <a:stretch/>
        </p:blipFill>
        <p:spPr bwMode="auto">
          <a:xfrm>
            <a:off x="2930190" y="1948246"/>
            <a:ext cx="6541679" cy="309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75898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9885</TotalTime>
  <Words>485</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Hail Holy Queen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645</cp:revision>
  <dcterms:created xsi:type="dcterms:W3CDTF">2019-09-06T14:56:38Z</dcterms:created>
  <dcterms:modified xsi:type="dcterms:W3CDTF">2024-10-09T07:56:58Z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