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297" r:id="rId7"/>
    <p:sldId id="396" r:id="rId8"/>
    <p:sldId id="360" r:id="rId9"/>
    <p:sldId id="401" r:id="rId10"/>
    <p:sldId id="402" r:id="rId11"/>
    <p:sldId id="4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F9C9B-4D4E-469F-94A0-C2FC58929690}" v="9" dt="2024-09-21T10:06:16.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5EDF9C9B-4D4E-469F-94A0-C2FC58929690}"/>
    <pc:docChg chg="undo custSel addSld delSld modSld">
      <pc:chgData name="John Adams" userId="1143faee-bb16-416e-8056-0ed4c730fe93" providerId="ADAL" clId="{5EDF9C9B-4D4E-469F-94A0-C2FC58929690}" dt="2024-09-21T10:24:37.006" v="219" actId="1076"/>
      <pc:docMkLst>
        <pc:docMk/>
      </pc:docMkLst>
      <pc:sldChg chg="addSp delSp modSp mod">
        <pc:chgData name="John Adams" userId="1143faee-bb16-416e-8056-0ed4c730fe93" providerId="ADAL" clId="{5EDF9C9B-4D4E-469F-94A0-C2FC58929690}" dt="2024-09-21T10:08:18.353" v="170" actId="1076"/>
        <pc:sldMkLst>
          <pc:docMk/>
          <pc:sldMk cId="2058881387" sldId="297"/>
        </pc:sldMkLst>
        <pc:spChg chg="mod">
          <ac:chgData name="John Adams" userId="1143faee-bb16-416e-8056-0ed4c730fe93" providerId="ADAL" clId="{5EDF9C9B-4D4E-469F-94A0-C2FC58929690}" dt="2024-09-21T10:08:18.353" v="170" actId="1076"/>
          <ac:spMkLst>
            <pc:docMk/>
            <pc:sldMk cId="2058881387" sldId="297"/>
            <ac:spMk id="3" creationId="{00000000-0000-0000-0000-000000000000}"/>
          </ac:spMkLst>
        </pc:spChg>
        <pc:picChg chg="add mod modCrop">
          <ac:chgData name="John Adams" userId="1143faee-bb16-416e-8056-0ed4c730fe93" providerId="ADAL" clId="{5EDF9C9B-4D4E-469F-94A0-C2FC58929690}" dt="2024-09-21T10:06:35.037" v="79" actId="14100"/>
          <ac:picMkLst>
            <pc:docMk/>
            <pc:sldMk cId="2058881387" sldId="297"/>
            <ac:picMk id="4" creationId="{FEAA64F5-A110-9A60-8788-5C0518C59FA8}"/>
          </ac:picMkLst>
        </pc:picChg>
        <pc:picChg chg="del mod">
          <ac:chgData name="John Adams" userId="1143faee-bb16-416e-8056-0ed4c730fe93" providerId="ADAL" clId="{5EDF9C9B-4D4E-469F-94A0-C2FC58929690}" dt="2024-09-21T10:06:16.081" v="74" actId="478"/>
          <ac:picMkLst>
            <pc:docMk/>
            <pc:sldMk cId="2058881387" sldId="297"/>
            <ac:picMk id="1026" creationId="{8C0BB082-7727-8901-CE4B-6FE41B12C344}"/>
          </ac:picMkLst>
        </pc:picChg>
      </pc:sldChg>
      <pc:sldChg chg="modSp mod">
        <pc:chgData name="John Adams" userId="1143faee-bb16-416e-8056-0ed4c730fe93" providerId="ADAL" clId="{5EDF9C9B-4D4E-469F-94A0-C2FC58929690}" dt="2024-09-21T10:21:23.822" v="217" actId="114"/>
        <pc:sldMkLst>
          <pc:docMk/>
          <pc:sldMk cId="3373429092" sldId="360"/>
        </pc:sldMkLst>
        <pc:spChg chg="mod">
          <ac:chgData name="John Adams" userId="1143faee-bb16-416e-8056-0ed4c730fe93" providerId="ADAL" clId="{5EDF9C9B-4D4E-469F-94A0-C2FC58929690}" dt="2024-09-21T10:21:23.822" v="217" actId="114"/>
          <ac:spMkLst>
            <pc:docMk/>
            <pc:sldMk cId="3373429092" sldId="360"/>
            <ac:spMk id="4" creationId="{00000000-0000-0000-0000-000000000000}"/>
          </ac:spMkLst>
        </pc:spChg>
      </pc:sldChg>
      <pc:sldChg chg="addSp modSp mod">
        <pc:chgData name="John Adams" userId="1143faee-bb16-416e-8056-0ed4c730fe93" providerId="ADAL" clId="{5EDF9C9B-4D4E-469F-94A0-C2FC58929690}" dt="2024-09-21T10:03:25.001" v="71" actId="20577"/>
        <pc:sldMkLst>
          <pc:docMk/>
          <pc:sldMk cId="798404022" sldId="377"/>
        </pc:sldMkLst>
        <pc:spChg chg="add mod">
          <ac:chgData name="John Adams" userId="1143faee-bb16-416e-8056-0ed4c730fe93" providerId="ADAL" clId="{5EDF9C9B-4D4E-469F-94A0-C2FC58929690}" dt="2024-09-21T10:03:25.001" v="71" actId="20577"/>
          <ac:spMkLst>
            <pc:docMk/>
            <pc:sldMk cId="798404022" sldId="377"/>
            <ac:spMk id="3" creationId="{695639A9-5A27-1E69-FBD5-45621A1A1D6D}"/>
          </ac:spMkLst>
        </pc:spChg>
        <pc:spChg chg="mod">
          <ac:chgData name="John Adams" userId="1143faee-bb16-416e-8056-0ed4c730fe93" providerId="ADAL" clId="{5EDF9C9B-4D4E-469F-94A0-C2FC58929690}" dt="2024-09-21T10:01:57.711" v="43" actId="14100"/>
          <ac:spMkLst>
            <pc:docMk/>
            <pc:sldMk cId="798404022" sldId="377"/>
            <ac:spMk id="10" creationId="{00000000-0000-0000-0000-000000000000}"/>
          </ac:spMkLst>
        </pc:spChg>
        <pc:picChg chg="mod modCrop">
          <ac:chgData name="John Adams" userId="1143faee-bb16-416e-8056-0ed4c730fe93" providerId="ADAL" clId="{5EDF9C9B-4D4E-469F-94A0-C2FC58929690}" dt="2024-09-21T10:02:40.493" v="49" actId="18131"/>
          <ac:picMkLst>
            <pc:docMk/>
            <pc:sldMk cId="798404022" sldId="377"/>
            <ac:picMk id="2" creationId="{00000000-0000-0000-0000-000000000000}"/>
          </ac:picMkLst>
        </pc:picChg>
      </pc:sldChg>
      <pc:sldChg chg="addSp delSp modSp">
        <pc:chgData name="John Adams" userId="1143faee-bb16-416e-8056-0ed4c730fe93" providerId="ADAL" clId="{5EDF9C9B-4D4E-469F-94A0-C2FC58929690}" dt="2024-09-21T09:59:49.163" v="3" actId="14100"/>
        <pc:sldMkLst>
          <pc:docMk/>
          <pc:sldMk cId="3196370579" sldId="394"/>
        </pc:sldMkLst>
        <pc:picChg chg="add mod">
          <ac:chgData name="John Adams" userId="1143faee-bb16-416e-8056-0ed4c730fe93" providerId="ADAL" clId="{5EDF9C9B-4D4E-469F-94A0-C2FC58929690}" dt="2024-09-21T09:59:49.163" v="3" actId="14100"/>
          <ac:picMkLst>
            <pc:docMk/>
            <pc:sldMk cId="3196370579" sldId="394"/>
            <ac:picMk id="6" creationId="{95214597-C82B-FBD6-46E7-A89EADCEEA0C}"/>
          </ac:picMkLst>
        </pc:picChg>
        <pc:picChg chg="del">
          <ac:chgData name="John Adams" userId="1143faee-bb16-416e-8056-0ed4c730fe93" providerId="ADAL" clId="{5EDF9C9B-4D4E-469F-94A0-C2FC58929690}" dt="2024-09-21T09:59:40.811" v="0" actId="478"/>
          <ac:picMkLst>
            <pc:docMk/>
            <pc:sldMk cId="3196370579" sldId="394"/>
            <ac:picMk id="1026" creationId="{B9AAFD49-CB98-FB0E-74AF-2796700D10C5}"/>
          </ac:picMkLst>
        </pc:picChg>
      </pc:sldChg>
      <pc:sldChg chg="modSp mod">
        <pc:chgData name="John Adams" userId="1143faee-bb16-416e-8056-0ed4c730fe93" providerId="ADAL" clId="{5EDF9C9B-4D4E-469F-94A0-C2FC58929690}" dt="2024-09-21T10:13:23.879" v="201" actId="1076"/>
        <pc:sldMkLst>
          <pc:docMk/>
          <pc:sldMk cId="863469421" sldId="396"/>
        </pc:sldMkLst>
        <pc:spChg chg="mod">
          <ac:chgData name="John Adams" userId="1143faee-bb16-416e-8056-0ed4c730fe93" providerId="ADAL" clId="{5EDF9C9B-4D4E-469F-94A0-C2FC58929690}" dt="2024-09-21T10:13:23.879" v="201" actId="1076"/>
          <ac:spMkLst>
            <pc:docMk/>
            <pc:sldMk cId="863469421" sldId="396"/>
            <ac:spMk id="2" creationId="{00000000-0000-0000-0000-000000000000}"/>
          </ac:spMkLst>
        </pc:spChg>
      </pc:sldChg>
      <pc:sldChg chg="del">
        <pc:chgData name="John Adams" userId="1143faee-bb16-416e-8056-0ed4c730fe93" providerId="ADAL" clId="{5EDF9C9B-4D4E-469F-94A0-C2FC58929690}" dt="2024-09-21T10:00:00.342" v="5" actId="47"/>
        <pc:sldMkLst>
          <pc:docMk/>
          <pc:sldMk cId="3157340393" sldId="400"/>
        </pc:sldMkLst>
      </pc:sldChg>
      <pc:sldChg chg="modSp mod">
        <pc:chgData name="John Adams" userId="1143faee-bb16-416e-8056-0ed4c730fe93" providerId="ADAL" clId="{5EDF9C9B-4D4E-469F-94A0-C2FC58929690}" dt="2024-09-21T10:24:37.006" v="219" actId="1076"/>
        <pc:sldMkLst>
          <pc:docMk/>
          <pc:sldMk cId="483691679" sldId="401"/>
        </pc:sldMkLst>
        <pc:spChg chg="mod">
          <ac:chgData name="John Adams" userId="1143faee-bb16-416e-8056-0ed4c730fe93" providerId="ADAL" clId="{5EDF9C9B-4D4E-469F-94A0-C2FC58929690}" dt="2024-09-21T10:24:37.006" v="219" actId="1076"/>
          <ac:spMkLst>
            <pc:docMk/>
            <pc:sldMk cId="483691679" sldId="401"/>
            <ac:spMk id="10" creationId="{00000000-0000-0000-0000-000000000000}"/>
          </ac:spMkLst>
        </pc:spChg>
      </pc:sldChg>
      <pc:sldChg chg="add">
        <pc:chgData name="John Adams" userId="1143faee-bb16-416e-8056-0ed4c730fe93" providerId="ADAL" clId="{5EDF9C9B-4D4E-469F-94A0-C2FC58929690}" dt="2024-09-21T09:59:57.736" v="4"/>
        <pc:sldMkLst>
          <pc:docMk/>
          <pc:sldMk cId="3527695652" sldId="4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09/10/2024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October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Solidarity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Image shows three pairs of arms reaching to the sky with hands clasped in pairs linking in a chain">
            <a:extLst>
              <a:ext uri="{FF2B5EF4-FFF2-40B4-BE49-F238E27FC236}">
                <a16:creationId xmlns:a16="http://schemas.microsoft.com/office/drawing/2014/main" id="{95214597-C82B-FBD6-46E7-A89EADCEE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145" y="1804658"/>
            <a:ext cx="6582429" cy="322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366979" y="1729514"/>
            <a:ext cx="9615057" cy="74285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GB" sz="3600" dirty="0">
                <a:latin typeface="Garamond" panose="02020404030301010803" pitchFamily="18" charset="0"/>
                <a:ea typeface="Calibri" panose="020F0502020204030204" pitchFamily="34" charset="0"/>
                <a:cs typeface="Times New Roman" panose="02020603050405020304" pitchFamily="18" charset="0"/>
              </a:rPr>
              <a:t>~ Sunday 20</a:t>
            </a:r>
            <a:r>
              <a:rPr lang="en-GB" sz="3600" baseline="30000" dirty="0">
                <a:latin typeface="Garamond" panose="02020404030301010803" pitchFamily="18" charset="0"/>
                <a:ea typeface="Calibri" panose="020F0502020204030204" pitchFamily="34" charset="0"/>
                <a:cs typeface="Times New Roman" panose="02020603050405020304" pitchFamily="18" charset="0"/>
              </a:rPr>
              <a:t>th</a:t>
            </a:r>
            <a:r>
              <a:rPr lang="en-GB" sz="3600" dirty="0">
                <a:latin typeface="Garamond" panose="02020404030301010803" pitchFamily="18" charset="0"/>
                <a:ea typeface="Calibri" panose="020F0502020204030204" pitchFamily="34" charset="0"/>
                <a:cs typeface="Times New Roman" panose="02020603050405020304" pitchFamily="18" charset="0"/>
              </a:rPr>
              <a:t> October is World Mission Sunday ~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9493" r="9471"/>
          <a:stretch/>
        </p:blipFill>
        <p:spPr>
          <a:xfrm>
            <a:off x="255134" y="2472366"/>
            <a:ext cx="5452940" cy="4169646"/>
          </a:xfrm>
          <a:prstGeom prst="rect">
            <a:avLst/>
          </a:prstGeom>
        </p:spPr>
      </p:pic>
      <p:sp>
        <p:nvSpPr>
          <p:cNvPr id="8"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Solidarity</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95639A9-5A27-1E69-FBD5-45621A1A1D6D}"/>
              </a:ext>
            </a:extLst>
          </p:cNvPr>
          <p:cNvSpPr txBox="1"/>
          <p:nvPr/>
        </p:nvSpPr>
        <p:spPr>
          <a:xfrm>
            <a:off x="5870679" y="2354926"/>
            <a:ext cx="6132946" cy="4093428"/>
          </a:xfrm>
          <a:prstGeom prst="rect">
            <a:avLst/>
          </a:prstGeom>
          <a:noFill/>
        </p:spPr>
        <p:txBody>
          <a:bodyPr wrap="square" rtlCol="0">
            <a:spAutoFit/>
          </a:bodyPr>
          <a:lstStyle/>
          <a:p>
            <a:pPr algn="ctr"/>
            <a:r>
              <a:rPr lang="en-GB" dirty="0">
                <a:latin typeface="Garamond" panose="02020404030301010803" pitchFamily="18" charset="0"/>
              </a:rPr>
              <a:t>World Mission Sunday is our chance to show love and solidarity to our brothers and sisters overseas who share our faith.</a:t>
            </a:r>
          </a:p>
          <a:p>
            <a:pPr algn="ctr"/>
            <a:r>
              <a:rPr lang="en-GB" dirty="0">
                <a:latin typeface="Garamond" panose="02020404030301010803" pitchFamily="18" charset="0"/>
              </a:rPr>
              <a:t> In offering our prayers, we join with missionaries everywhere in communion and compassion to support them </a:t>
            </a:r>
          </a:p>
          <a:p>
            <a:pPr algn="ctr"/>
            <a:r>
              <a:rPr lang="en-GB" dirty="0">
                <a:latin typeface="Garamond" panose="02020404030301010803" pitchFamily="18" charset="0"/>
              </a:rPr>
              <a:t>in spreading the Good News, </a:t>
            </a:r>
          </a:p>
          <a:p>
            <a:pPr algn="ctr"/>
            <a:r>
              <a:rPr lang="en-GB" dirty="0">
                <a:latin typeface="Garamond" panose="02020404030301010803" pitchFamily="18" charset="0"/>
              </a:rPr>
              <a:t>and by giving a donation we respond to </a:t>
            </a:r>
          </a:p>
          <a:p>
            <a:pPr algn="ctr"/>
            <a:r>
              <a:rPr lang="en-GB" dirty="0">
                <a:latin typeface="Garamond" panose="02020404030301010803" pitchFamily="18" charset="0"/>
              </a:rPr>
              <a:t>Christ’s call to feed the hungry and clothe the naked.</a:t>
            </a:r>
          </a:p>
          <a:p>
            <a:pPr algn="ctr"/>
            <a:endParaRPr lang="en-GB" sz="400" dirty="0">
              <a:latin typeface="Garamond" panose="02020404030301010803" pitchFamily="18" charset="0"/>
            </a:endParaRPr>
          </a:p>
          <a:p>
            <a:pPr algn="ctr"/>
            <a:r>
              <a:rPr lang="en-GB" sz="3200" dirty="0">
                <a:latin typeface="Garamond" panose="02020404030301010803" pitchFamily="18" charset="0"/>
                <a:ea typeface="Calibri" panose="020F0502020204030204" pitchFamily="34" charset="0"/>
                <a:cs typeface="Times New Roman" panose="02020603050405020304" pitchFamily="18" charset="0"/>
              </a:rPr>
              <a:t>Pope Francis said</a:t>
            </a:r>
          </a:p>
          <a:p>
            <a:pPr algn="ctr"/>
            <a:r>
              <a:rPr lang="en-GB" sz="1600" dirty="0">
                <a:latin typeface="Garamond" panose="02020404030301010803" pitchFamily="18" charset="0"/>
              </a:rPr>
              <a:t>“Dear young people… </a:t>
            </a:r>
          </a:p>
          <a:p>
            <a:pPr algn="ctr"/>
            <a:r>
              <a:rPr lang="en-GB" sz="1600" dirty="0">
                <a:latin typeface="Garamond" panose="02020404030301010803" pitchFamily="18" charset="0"/>
              </a:rPr>
              <a:t>Be always ready to offer solidarity, to be steadfast in your closeness to others, determined in awakening joy and genuine in giving comfort. </a:t>
            </a:r>
          </a:p>
          <a:p>
            <a:pPr algn="ctr"/>
            <a:r>
              <a:rPr lang="en-GB" sz="1600" dirty="0">
                <a:latin typeface="Garamond" panose="02020404030301010803" pitchFamily="18" charset="0"/>
              </a:rPr>
              <a:t>The world stands in need of concrete signs of solidarity. </a:t>
            </a:r>
          </a:p>
          <a:p>
            <a:pPr algn="ctr"/>
            <a:r>
              <a:rPr lang="en-GB" sz="1600" dirty="0">
                <a:latin typeface="Garamond" panose="02020404030301010803" pitchFamily="18" charset="0"/>
              </a:rPr>
              <a:t>(The Works of Mercy, 2016)</a:t>
            </a:r>
            <a:endParaRPr lang="en-GB" sz="1600" dirty="0">
              <a:latin typeface="Garamond" panose="02020404030301010803"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811115" y="2264638"/>
            <a:ext cx="5284066" cy="4047262"/>
          </a:xfrm>
          <a:prstGeom prst="rect">
            <a:avLst/>
          </a:prstGeom>
        </p:spPr>
        <p:txBody>
          <a:bodyPr wrap="square">
            <a:spAutoFit/>
          </a:bodyPr>
          <a:lstStyle/>
          <a:p>
            <a:pPr algn="ctr"/>
            <a:r>
              <a:rPr lang="en-GB" b="1" dirty="0">
                <a:solidFill>
                  <a:srgbClr val="FF0000"/>
                </a:solidFill>
                <a:latin typeface="Garamond" panose="02020404030301010803" pitchFamily="18" charset="0"/>
              </a:rPr>
              <a:t>25</a:t>
            </a:r>
            <a:r>
              <a:rPr lang="en-GB" b="1" baseline="30000" dirty="0">
                <a:solidFill>
                  <a:srgbClr val="FF0000"/>
                </a:solidFill>
                <a:latin typeface="Garamond" panose="02020404030301010803" pitchFamily="18" charset="0"/>
              </a:rPr>
              <a:t>th</a:t>
            </a:r>
            <a:r>
              <a:rPr lang="en-GB" b="1" dirty="0">
                <a:solidFill>
                  <a:srgbClr val="FF0000"/>
                </a:solidFill>
                <a:latin typeface="Garamond" panose="02020404030301010803" pitchFamily="18" charset="0"/>
              </a:rPr>
              <a:t> Sunday of Ordinary Time</a:t>
            </a:r>
          </a:p>
          <a:p>
            <a:pPr algn="ctr"/>
            <a:endParaRPr lang="en-GB" sz="400" b="1" dirty="0">
              <a:solidFill>
                <a:srgbClr val="FF0000"/>
              </a:solidFill>
              <a:latin typeface="Garamond" panose="02020404030301010803" pitchFamily="18" charset="0"/>
            </a:endParaRPr>
          </a:p>
          <a:p>
            <a:pPr algn="ctr"/>
            <a:r>
              <a:rPr lang="en-GB" sz="3600" b="1" dirty="0">
                <a:latin typeface="Garamond" panose="02020404030301010803" pitchFamily="18" charset="0"/>
              </a:rPr>
              <a:t>20</a:t>
            </a:r>
            <a:r>
              <a:rPr lang="en-GB" sz="3600" b="1" baseline="30000" dirty="0">
                <a:latin typeface="Garamond" panose="02020404030301010803" pitchFamily="18" charset="0"/>
              </a:rPr>
              <a:t>th</a:t>
            </a:r>
            <a:r>
              <a:rPr lang="en-GB" sz="3600" b="1" dirty="0">
                <a:latin typeface="Garamond" panose="02020404030301010803" pitchFamily="18" charset="0"/>
              </a:rPr>
              <a:t> October 2024</a:t>
            </a:r>
            <a:r>
              <a:rPr lang="en-GB" sz="3600" dirty="0">
                <a:latin typeface="Garamond" panose="02020404030301010803" pitchFamily="18" charset="0"/>
              </a:rPr>
              <a:t> :   </a:t>
            </a:r>
          </a:p>
          <a:p>
            <a:pPr algn="ctr"/>
            <a:endParaRPr lang="en-GB" sz="900" dirty="0">
              <a:latin typeface="Garamond" panose="02020404030301010803" pitchFamily="18" charset="0"/>
            </a:endParaRPr>
          </a:p>
          <a:p>
            <a:pPr algn="ctr"/>
            <a:r>
              <a:rPr lang="en-GB" sz="3600" dirty="0">
                <a:latin typeface="Garamond" panose="02020404030301010803" pitchFamily="18" charset="0"/>
              </a:rPr>
              <a:t>In the Gospel of Mark, Jesus tells us  :    </a:t>
            </a:r>
            <a:endParaRPr lang="en-GB" sz="1000" dirty="0">
              <a:latin typeface="Garamond" panose="02020404030301010803" pitchFamily="18" charset="0"/>
            </a:endParaRPr>
          </a:p>
          <a:p>
            <a:pPr algn="ctr"/>
            <a:r>
              <a:rPr lang="en-GB" sz="1000" dirty="0">
                <a:latin typeface="Garamond" panose="02020404030301010803" pitchFamily="18" charset="0"/>
              </a:rPr>
              <a:t>                                              </a:t>
            </a:r>
          </a:p>
          <a:p>
            <a:pPr algn="ctr"/>
            <a:r>
              <a:rPr lang="en-GB" sz="3600" dirty="0">
                <a:latin typeface="Garamond" panose="02020404030301010803" pitchFamily="18" charset="0"/>
              </a:rPr>
              <a:t>  “The Son of Man           did not come to be served but to serve.”</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 name="Picture 3">
            <a:extLst>
              <a:ext uri="{FF2B5EF4-FFF2-40B4-BE49-F238E27FC236}">
                <a16:creationId xmlns:a16="http://schemas.microsoft.com/office/drawing/2014/main" id="{FEAA64F5-A110-9A60-8788-5C0518C59FA8}"/>
              </a:ext>
            </a:extLst>
          </p:cNvPr>
          <p:cNvPicPr>
            <a:picLocks noChangeAspect="1"/>
          </p:cNvPicPr>
          <p:nvPr/>
        </p:nvPicPr>
        <p:blipFill>
          <a:blip r:embed="rId3"/>
          <a:srcRect l="35833" t="21818" r="27348" b="18653"/>
          <a:stretch/>
        </p:blipFill>
        <p:spPr>
          <a:xfrm>
            <a:off x="653143" y="2163406"/>
            <a:ext cx="4851730" cy="4412480"/>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6243ADC1-59F1-D2BF-1799-350824F997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8758" y="1933747"/>
            <a:ext cx="4503242" cy="42722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From St Paul’s Letters # 8 </a:t>
            </a:r>
          </a:p>
        </p:txBody>
      </p:sp>
      <p:sp>
        <p:nvSpPr>
          <p:cNvPr id="2" name="Rectangle 1"/>
          <p:cNvSpPr/>
          <p:nvPr/>
        </p:nvSpPr>
        <p:spPr>
          <a:xfrm>
            <a:off x="0" y="2327609"/>
            <a:ext cx="8847857" cy="3693319"/>
          </a:xfrm>
          <a:prstGeom prst="rect">
            <a:avLst/>
          </a:prstGeom>
        </p:spPr>
        <p:txBody>
          <a:bodyPr wrap="square">
            <a:spAutoFit/>
          </a:bodyPr>
          <a:lstStyle/>
          <a:p>
            <a:pPr algn="ctr"/>
            <a:r>
              <a:rPr lang="en-GB" sz="3600" b="1" dirty="0">
                <a:latin typeface="Garamond" panose="02020404030301010803" pitchFamily="18" charset="0"/>
              </a:rPr>
              <a:t>Letter to the Romans</a:t>
            </a:r>
            <a:endParaRPr lang="en-GB" sz="1200" b="1" dirty="0">
              <a:latin typeface="Garamond" panose="02020404030301010803" pitchFamily="18" charset="0"/>
            </a:endParaRPr>
          </a:p>
          <a:p>
            <a:pPr algn="ctr"/>
            <a:r>
              <a:rPr lang="en-US" sz="6600" b="0" i="0" dirty="0">
                <a:effectLst/>
                <a:latin typeface="Garamond" panose="02020404030301010803" pitchFamily="18" charset="0"/>
              </a:rPr>
              <a:t>“So we, though many,         are one body                     in Christ </a:t>
            </a:r>
            <a:r>
              <a:rPr lang="en-GB" sz="6600" dirty="0">
                <a:latin typeface="Garamond" panose="02020404030301010803" pitchFamily="18" charset="0"/>
              </a:rPr>
              <a:t>.</a:t>
            </a:r>
            <a:r>
              <a:rPr lang="en-US" sz="6600" b="0" i="0" dirty="0">
                <a:effectLst/>
                <a:latin typeface="Garamond" panose="02020404030301010803" pitchFamily="18" charset="0"/>
              </a:rPr>
              <a:t>”</a:t>
            </a:r>
            <a:endParaRPr lang="en-GB" sz="6600" dirty="0">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866511" y="1835138"/>
            <a:ext cx="7122290" cy="3657283"/>
          </a:xfrm>
          <a:prstGeom prst="rect">
            <a:avLst/>
          </a:prstGeom>
          <a:noFill/>
        </p:spPr>
        <p:txBody>
          <a:bodyPr wrap="square" rtlCol="0">
            <a:spAutoFit/>
          </a:bodyPr>
          <a:lstStyle/>
          <a:p>
            <a:pPr algn="ctr">
              <a:lnSpc>
                <a:spcPct val="107000"/>
              </a:lnSpc>
              <a:spcAft>
                <a:spcPts val="800"/>
              </a:spcAft>
              <a:buClr>
                <a:srgbClr val="212121"/>
              </a:buClr>
            </a:pPr>
            <a:r>
              <a:rPr lang="en-GB" sz="4000" dirty="0">
                <a:latin typeface="Garamond" panose="02020404030301010803" pitchFamily="18" charset="0"/>
              </a:rPr>
              <a:t>“Create equality : </a:t>
            </a:r>
          </a:p>
          <a:p>
            <a:pPr algn="ctr">
              <a:lnSpc>
                <a:spcPct val="107000"/>
              </a:lnSpc>
              <a:spcAft>
                <a:spcPts val="800"/>
              </a:spcAft>
              <a:buClr>
                <a:srgbClr val="212121"/>
              </a:buClr>
            </a:pPr>
            <a:r>
              <a:rPr lang="en-GB" sz="4000" dirty="0">
                <a:latin typeface="Garamond" panose="02020404030301010803" pitchFamily="18" charset="0"/>
              </a:rPr>
              <a:t>free the poor from their misery and the rich from their vanity.”</a:t>
            </a:r>
            <a:endParaRPr lang="en-GB" sz="1400" dirty="0">
              <a:latin typeface="Garamond" panose="02020404030301010803" pitchFamily="18" charset="0"/>
            </a:endParaRPr>
          </a:p>
          <a:p>
            <a:pPr>
              <a:lnSpc>
                <a:spcPct val="107000"/>
              </a:lnSpc>
              <a:spcAft>
                <a:spcPts val="800"/>
              </a:spcAft>
              <a:buClr>
                <a:srgbClr val="212121"/>
              </a:buClr>
            </a:pPr>
            <a:endParaRPr lang="en-GB" sz="105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latin typeface="Garamond" panose="02020404030301010803" pitchFamily="18" charset="0"/>
              </a:rPr>
              <a:t>(World Day of the Poor, 2022)</a:t>
            </a:r>
            <a:endParaRPr lang="en-GB" sz="3200" dirty="0">
              <a:solidFill>
                <a:srgbClr val="333333"/>
              </a:solidFill>
              <a:latin typeface="Garamond" panose="02020404030301010803" pitchFamily="18" charset="0"/>
              <a:cs typeface="Times New Roman" panose="02020603050405020304"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152343" y="268022"/>
            <a:ext cx="9887313" cy="15895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1">
                    <a:lumMod val="75000"/>
                  </a:schemeClr>
                </a:solidFill>
                <a:latin typeface="Garamond" panose="02020404030301010803" pitchFamily="18" charset="0"/>
              </a:rPr>
              <a:t>Saint John Paul II: 22</a:t>
            </a:r>
            <a:r>
              <a:rPr lang="en-GB" sz="5400" baseline="30000" dirty="0">
                <a:solidFill>
                  <a:schemeClr val="accent1">
                    <a:lumMod val="75000"/>
                  </a:schemeClr>
                </a:solidFill>
                <a:latin typeface="Garamond" panose="02020404030301010803" pitchFamily="18" charset="0"/>
              </a:rPr>
              <a:t>nd</a:t>
            </a:r>
            <a:r>
              <a:rPr lang="en-GB" sz="5400" dirty="0">
                <a:solidFill>
                  <a:schemeClr val="accent1">
                    <a:lumMod val="75000"/>
                  </a:schemeClr>
                </a:solidFill>
                <a:latin typeface="Garamond" panose="02020404030301010803" pitchFamily="18" charset="0"/>
              </a:rPr>
              <a:t> October</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1646" y="1857611"/>
            <a:ext cx="3557601" cy="495099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10" name="TextBox 9"/>
          <p:cNvSpPr txBox="1"/>
          <p:nvPr/>
        </p:nvSpPr>
        <p:spPr>
          <a:xfrm>
            <a:off x="4210308" y="2096826"/>
            <a:ext cx="7944894" cy="4462760"/>
          </a:xfrm>
          <a:prstGeom prst="rect">
            <a:avLst/>
          </a:prstGeom>
          <a:noFill/>
        </p:spPr>
        <p:txBody>
          <a:bodyPr wrap="square" rtlCol="0">
            <a:spAutoFit/>
          </a:bodyPr>
          <a:lstStyle/>
          <a:p>
            <a:pPr algn="just"/>
            <a:r>
              <a:rPr lang="en-GB" sz="1900" dirty="0">
                <a:latin typeface="Garamond" panose="02020404030301010803" pitchFamily="18" charset="0"/>
              </a:rPr>
              <a:t>Pope John Paul II was born in Poland as Karol Wojtyla before World War II.</a:t>
            </a:r>
          </a:p>
          <a:p>
            <a:pPr algn="just"/>
            <a:r>
              <a:rPr lang="en-GB" sz="1900" dirty="0">
                <a:latin typeface="Garamond" panose="02020404030301010803" pitchFamily="18" charset="0"/>
              </a:rPr>
              <a:t>He was a good sportsman, often playing in goal in football and was also involved in the theatre in his younger days.</a:t>
            </a:r>
          </a:p>
          <a:p>
            <a:pPr algn="just"/>
            <a:r>
              <a:rPr lang="en-GB" sz="1900" dirty="0">
                <a:latin typeface="Garamond" panose="02020404030301010803" pitchFamily="18" charset="0"/>
              </a:rPr>
              <a:t>He was an impressive linguist, using nine of the languages he had learnt when he became Pope.</a:t>
            </a:r>
          </a:p>
          <a:p>
            <a:pPr algn="just"/>
            <a:r>
              <a:rPr lang="en-GB" sz="1900" dirty="0">
                <a:latin typeface="Garamond" panose="02020404030301010803" pitchFamily="18" charset="0"/>
              </a:rPr>
              <a:t>His decision to become a priest came during the war; he survived having hidden from the German forces who rounded up many of the young men in Krakow.</a:t>
            </a:r>
          </a:p>
          <a:p>
            <a:pPr algn="just"/>
            <a:r>
              <a:rPr lang="en-GB" sz="1900" dirty="0">
                <a:latin typeface="Garamond" panose="02020404030301010803" pitchFamily="18" charset="0"/>
              </a:rPr>
              <a:t>He was made a Bishop in 1958 and was involved in the Second Vatican Council and in 1964 was made Archbishop of Krakow. In 1978 (the year of the three Popes) he was elected by the College of Cardinals and took the name John Paul II.</a:t>
            </a:r>
          </a:p>
          <a:p>
            <a:pPr algn="just"/>
            <a:r>
              <a:rPr lang="en-GB" sz="1900" dirty="0">
                <a:latin typeface="Garamond" panose="02020404030301010803" pitchFamily="18" charset="0"/>
              </a:rPr>
              <a:t>He pioneered World Youth Day and was very active in all areas of the Papacy.</a:t>
            </a:r>
          </a:p>
          <a:p>
            <a:pPr algn="just"/>
            <a:r>
              <a:rPr lang="en-GB" sz="1900" dirty="0">
                <a:latin typeface="Garamond" panose="02020404030301010803" pitchFamily="18" charset="0"/>
              </a:rPr>
              <a:t>He died in 2005 following a period of ill health.</a:t>
            </a:r>
          </a:p>
          <a:p>
            <a:pPr algn="just"/>
            <a:r>
              <a:rPr lang="en-GB" sz="1900" dirty="0">
                <a:latin typeface="Garamond" panose="02020404030301010803" pitchFamily="18" charset="0"/>
              </a:rPr>
              <a:t>He was beatified by his successor Pope Benedict in 2011 and canonised by </a:t>
            </a:r>
          </a:p>
          <a:p>
            <a:pPr algn="just"/>
            <a:r>
              <a:rPr lang="en-GB" sz="1900" dirty="0">
                <a:latin typeface="Garamond" panose="02020404030301010803" pitchFamily="18" charset="0"/>
              </a:rPr>
              <a:t>Pope Francis with Emeritus Pope Benedict concelebrating in 2014.</a:t>
            </a:r>
          </a:p>
          <a:p>
            <a:endParaRPr lang="en-GB" dirty="0"/>
          </a:p>
        </p:txBody>
      </p:sp>
    </p:spTree>
    <p:extLst>
      <p:ext uri="{BB962C8B-B14F-4D97-AF65-F5344CB8AC3E}">
        <p14:creationId xmlns:p14="http://schemas.microsoft.com/office/powerpoint/2010/main" val="48369167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6892032" y="2001366"/>
            <a:ext cx="6889071" cy="4401205"/>
          </a:xfrm>
          <a:prstGeom prst="rect">
            <a:avLst/>
          </a:prstGeom>
          <a:noFill/>
        </p:spPr>
        <p:txBody>
          <a:bodyPr wrap="square" rtlCol="0">
            <a:spAutoFit/>
          </a:bodyPr>
          <a:lstStyle/>
          <a:p>
            <a:pPr algn="l"/>
            <a:r>
              <a:rPr lang="en-US" sz="2000" b="0" i="0" dirty="0">
                <a:solidFill>
                  <a:srgbClr val="373737"/>
                </a:solidFill>
                <a:effectLst/>
                <a:latin typeface="Garamond" panose="02020404030301010803" pitchFamily="18" charset="0"/>
              </a:rPr>
              <a:t>Remember, O most gracious Virgin Mary,</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that never was it known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that anyone who fled to thy protection,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implored thy help, or sought thy intercession,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was left unaided.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Inspired by this confidence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I fly unto thee,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O Virgin of virgins, my Mother.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To thee do I come, before thee I stand,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sinful and sorrowful.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O Mother of the Word Incarnate,</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despise not my petitions,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but in thy mercy hear and answer me. </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Amen.</a:t>
            </a:r>
            <a:endParaRPr lang="en-GB" dirty="0">
              <a:latin typeface="Garamond" panose="02020404030301010803" pitchFamily="18" charset="0"/>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The </a:t>
            </a:r>
            <a:r>
              <a:rPr lang="en-US" sz="6000" b="1" dirty="0" err="1">
                <a:solidFill>
                  <a:srgbClr val="2E75B6"/>
                </a:solidFill>
                <a:latin typeface="Garamond" panose="02020404030301010803" pitchFamily="18" charset="0"/>
              </a:rPr>
              <a:t>Memorare</a:t>
            </a:r>
            <a:endParaRPr lang="en-GB" sz="6000" b="1" dirty="0">
              <a:solidFill>
                <a:srgbClr val="2E75B6"/>
              </a:solidFill>
              <a:latin typeface="Garamond" panose="02020404030301010803" pitchFamily="18" charset="0"/>
            </a:endParaRPr>
          </a:p>
        </p:txBody>
      </p:sp>
      <p:pic>
        <p:nvPicPr>
          <p:cNvPr id="5124" name="Picture 4" descr="The Blessed Virgin Mary Untier of Knots | Thinking Faith: The online  journal of the Jesuits in Britain">
            <a:extLst>
              <a:ext uri="{FF2B5EF4-FFF2-40B4-BE49-F238E27FC236}">
                <a16:creationId xmlns:a16="http://schemas.microsoft.com/office/drawing/2014/main" id="{4CEB0E25-F027-1294-1F7A-C4572FE707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48"/>
          <a:stretch/>
        </p:blipFill>
        <p:spPr bwMode="auto">
          <a:xfrm>
            <a:off x="239697" y="2206481"/>
            <a:ext cx="6076909" cy="418512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C86C1D7-EFAD-2068-80E0-B4790C442770}"/>
              </a:ext>
            </a:extLst>
          </p:cNvPr>
          <p:cNvSpPr/>
          <p:nvPr/>
        </p:nvSpPr>
        <p:spPr>
          <a:xfrm>
            <a:off x="86671"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6936557-74AD-D3EB-FFAC-F74BFEC40C4D}"/>
              </a:ext>
            </a:extLst>
          </p:cNvPr>
          <p:cNvPicPr>
            <a:picLocks noChangeAspect="1"/>
          </p:cNvPicPr>
          <p:nvPr/>
        </p:nvPicPr>
        <p:blipFill rotWithShape="1">
          <a:blip r:embed="rId4"/>
          <a:srcRect l="41432" t="76635" r="47864" b="5890"/>
          <a:stretch/>
        </p:blipFill>
        <p:spPr>
          <a:xfrm>
            <a:off x="163184" y="5233703"/>
            <a:ext cx="1560364" cy="1432985"/>
          </a:xfrm>
          <a:prstGeom prst="ellipse">
            <a:avLst/>
          </a:prstGeom>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October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Solidarity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Image shows three pairs of arms reaching to the sky with hands clasped in pairs linking in a chain">
            <a:extLst>
              <a:ext uri="{FF2B5EF4-FFF2-40B4-BE49-F238E27FC236}">
                <a16:creationId xmlns:a16="http://schemas.microsoft.com/office/drawing/2014/main" id="{95214597-C82B-FBD6-46E7-A89EADCEE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145" y="1804658"/>
            <a:ext cx="6582429" cy="322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9565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9983</TotalTime>
  <Words>589</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The Memorare</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679</cp:revision>
  <dcterms:created xsi:type="dcterms:W3CDTF">2019-09-06T14:56:38Z</dcterms:created>
  <dcterms:modified xsi:type="dcterms:W3CDTF">2024-10-09T08:33:27Z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