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366" r:id="rId5"/>
    <p:sldId id="377" r:id="rId6"/>
    <p:sldId id="297" r:id="rId7"/>
    <p:sldId id="333" r:id="rId8"/>
    <p:sldId id="360" r:id="rId9"/>
    <p:sldId id="357" r:id="rId10"/>
    <p:sldId id="945" r:id="rId11"/>
    <p:sldId id="94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FF9966"/>
    <a:srgbClr val="FFCCFF"/>
    <a:srgbClr val="FFCCCC"/>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D22806-AF04-4F09-A33B-3675C490CD3C}" v="27" dt="2024-09-23T11:11:45.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66" d="100"/>
          <a:sy n="66" d="100"/>
        </p:scale>
        <p:origin x="641"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21D22806-AF04-4F09-A33B-3675C490CD3C}"/>
    <pc:docChg chg="custSel addSld delSld modSld">
      <pc:chgData name="John Adams" userId="1143faee-bb16-416e-8056-0ed4c730fe93" providerId="ADAL" clId="{21D22806-AF04-4F09-A33B-3675C490CD3C}" dt="2024-09-23T11:31:32.452" v="1175" actId="6549"/>
      <pc:docMkLst>
        <pc:docMk/>
      </pc:docMkLst>
      <pc:sldChg chg="addSp delSp modSp mod">
        <pc:chgData name="John Adams" userId="1143faee-bb16-416e-8056-0ed4c730fe93" providerId="ADAL" clId="{21D22806-AF04-4F09-A33B-3675C490CD3C}" dt="2024-09-23T10:44:10.312" v="121" actId="18131"/>
        <pc:sldMkLst>
          <pc:docMk/>
          <pc:sldMk cId="2058881387" sldId="297"/>
        </pc:sldMkLst>
        <pc:spChg chg="mod">
          <ac:chgData name="John Adams" userId="1143faee-bb16-416e-8056-0ed4c730fe93" providerId="ADAL" clId="{21D22806-AF04-4F09-A33B-3675C490CD3C}" dt="2024-09-23T10:42:37.495" v="113" actId="1076"/>
          <ac:spMkLst>
            <pc:docMk/>
            <pc:sldMk cId="2058881387" sldId="297"/>
            <ac:spMk id="3" creationId="{00000000-0000-0000-0000-000000000000}"/>
          </ac:spMkLst>
        </pc:spChg>
        <pc:picChg chg="del">
          <ac:chgData name="John Adams" userId="1143faee-bb16-416e-8056-0ed4c730fe93" providerId="ADAL" clId="{21D22806-AF04-4F09-A33B-3675C490CD3C}" dt="2024-09-23T10:42:09.290" v="99" actId="478"/>
          <ac:picMkLst>
            <pc:docMk/>
            <pc:sldMk cId="2058881387" sldId="297"/>
            <ac:picMk id="2" creationId="{D7149CF7-B992-58A2-F733-0DB6C16BD031}"/>
          </ac:picMkLst>
        </pc:picChg>
        <pc:picChg chg="add mod modCrop">
          <ac:chgData name="John Adams" userId="1143faee-bb16-416e-8056-0ed4c730fe93" providerId="ADAL" clId="{21D22806-AF04-4F09-A33B-3675C490CD3C}" dt="2024-09-23T10:44:10.312" v="121" actId="18131"/>
          <ac:picMkLst>
            <pc:docMk/>
            <pc:sldMk cId="2058881387" sldId="297"/>
            <ac:picMk id="5" creationId="{1EB616F9-4085-0C43-9227-06BA60E7B46B}"/>
          </ac:picMkLst>
        </pc:picChg>
      </pc:sldChg>
      <pc:sldChg chg="addSp delSp modSp mod">
        <pc:chgData name="John Adams" userId="1143faee-bb16-416e-8056-0ed4c730fe93" providerId="ADAL" clId="{21D22806-AF04-4F09-A33B-3675C490CD3C}" dt="2024-09-23T11:07:32.209" v="302" actId="1076"/>
        <pc:sldMkLst>
          <pc:docMk/>
          <pc:sldMk cId="2697338157" sldId="333"/>
        </pc:sldMkLst>
        <pc:spChg chg="mod">
          <ac:chgData name="John Adams" userId="1143faee-bb16-416e-8056-0ed4c730fe93" providerId="ADAL" clId="{21D22806-AF04-4F09-A33B-3675C490CD3C}" dt="2024-09-23T11:07:32.209" v="302" actId="1076"/>
          <ac:spMkLst>
            <pc:docMk/>
            <pc:sldMk cId="2697338157" sldId="333"/>
            <ac:spMk id="2" creationId="{00000000-0000-0000-0000-000000000000}"/>
          </ac:spMkLst>
        </pc:spChg>
        <pc:spChg chg="mod">
          <ac:chgData name="John Adams" userId="1143faee-bb16-416e-8056-0ed4c730fe93" providerId="ADAL" clId="{21D22806-AF04-4F09-A33B-3675C490CD3C}" dt="2024-09-23T11:04:07.611" v="148" actId="20577"/>
          <ac:spMkLst>
            <pc:docMk/>
            <pc:sldMk cId="2697338157" sldId="333"/>
            <ac:spMk id="8" creationId="{00000000-0000-0000-0000-000000000000}"/>
          </ac:spMkLst>
        </pc:spChg>
        <pc:picChg chg="add mod">
          <ac:chgData name="John Adams" userId="1143faee-bb16-416e-8056-0ed4c730fe93" providerId="ADAL" clId="{21D22806-AF04-4F09-A33B-3675C490CD3C}" dt="2024-09-23T11:06:51.137" v="249" actId="14100"/>
          <ac:picMkLst>
            <pc:docMk/>
            <pc:sldMk cId="2697338157" sldId="333"/>
            <ac:picMk id="1026" creationId="{F139E8A8-66FD-6B5D-1DAE-28440983BFF6}"/>
          </ac:picMkLst>
        </pc:picChg>
        <pc:picChg chg="del">
          <ac:chgData name="John Adams" userId="1143faee-bb16-416e-8056-0ed4c730fe93" providerId="ADAL" clId="{21D22806-AF04-4F09-A33B-3675C490CD3C}" dt="2024-09-23T11:06:12.477" v="246" actId="478"/>
          <ac:picMkLst>
            <pc:docMk/>
            <pc:sldMk cId="2697338157" sldId="333"/>
            <ac:picMk id="5124" creationId="{6243ADC1-59F1-D2BF-1799-350824F9972A}"/>
          </ac:picMkLst>
        </pc:picChg>
      </pc:sldChg>
      <pc:sldChg chg="addSp delSp modSp mod">
        <pc:chgData name="John Adams" userId="1143faee-bb16-416e-8056-0ed4c730fe93" providerId="ADAL" clId="{21D22806-AF04-4F09-A33B-3675C490CD3C}" dt="2024-09-23T11:31:32.452" v="1175" actId="6549"/>
        <pc:sldMkLst>
          <pc:docMk/>
          <pc:sldMk cId="133743617" sldId="357"/>
        </pc:sldMkLst>
        <pc:spChg chg="mod">
          <ac:chgData name="John Adams" userId="1143faee-bb16-416e-8056-0ed4c730fe93" providerId="ADAL" clId="{21D22806-AF04-4F09-A33B-3675C490CD3C}" dt="2024-09-23T11:31:32.452" v="1175" actId="6549"/>
          <ac:spMkLst>
            <pc:docMk/>
            <pc:sldMk cId="133743617" sldId="357"/>
            <ac:spMk id="9" creationId="{86DF3ECD-1A94-4E29-B9CC-75D7B04FE216}"/>
          </ac:spMkLst>
        </pc:spChg>
        <pc:spChg chg="mod">
          <ac:chgData name="John Adams" userId="1143faee-bb16-416e-8056-0ed4c730fe93" providerId="ADAL" clId="{21D22806-AF04-4F09-A33B-3675C490CD3C}" dt="2024-09-23T11:10:14.668" v="413" actId="20577"/>
          <ac:spMkLst>
            <pc:docMk/>
            <pc:sldMk cId="133743617" sldId="357"/>
            <ac:spMk id="10" creationId="{00000000-0000-0000-0000-000000000000}"/>
          </ac:spMkLst>
        </pc:spChg>
        <pc:picChg chg="del">
          <ac:chgData name="John Adams" userId="1143faee-bb16-416e-8056-0ed4c730fe93" providerId="ADAL" clId="{21D22806-AF04-4F09-A33B-3675C490CD3C}" dt="2024-09-23T11:10:54.730" v="414" actId="478"/>
          <ac:picMkLst>
            <pc:docMk/>
            <pc:sldMk cId="133743617" sldId="357"/>
            <ac:picMk id="2" creationId="{708BF358-7121-581D-6340-FF5C334F3829}"/>
          </ac:picMkLst>
        </pc:picChg>
        <pc:picChg chg="add mod">
          <ac:chgData name="John Adams" userId="1143faee-bb16-416e-8056-0ed4c730fe93" providerId="ADAL" clId="{21D22806-AF04-4F09-A33B-3675C490CD3C}" dt="2024-09-23T11:11:45.698" v="423" actId="1076"/>
          <ac:picMkLst>
            <pc:docMk/>
            <pc:sldMk cId="133743617" sldId="357"/>
            <ac:picMk id="2050" creationId="{A93DE799-E6D8-9955-264D-ED7ECB73D897}"/>
          </ac:picMkLst>
        </pc:picChg>
      </pc:sldChg>
      <pc:sldChg chg="modSp mod">
        <pc:chgData name="John Adams" userId="1143faee-bb16-416e-8056-0ed4c730fe93" providerId="ADAL" clId="{21D22806-AF04-4F09-A33B-3675C490CD3C}" dt="2024-09-23T11:08:44.765" v="379" actId="1076"/>
        <pc:sldMkLst>
          <pc:docMk/>
          <pc:sldMk cId="3373429092" sldId="360"/>
        </pc:sldMkLst>
        <pc:spChg chg="mod">
          <ac:chgData name="John Adams" userId="1143faee-bb16-416e-8056-0ed4c730fe93" providerId="ADAL" clId="{21D22806-AF04-4F09-A33B-3675C490CD3C}" dt="2024-09-23T11:08:44.765" v="379" actId="1076"/>
          <ac:spMkLst>
            <pc:docMk/>
            <pc:sldMk cId="3373429092" sldId="360"/>
            <ac:spMk id="4" creationId="{00000000-0000-0000-0000-000000000000}"/>
          </ac:spMkLst>
        </pc:spChg>
      </pc:sldChg>
      <pc:sldChg chg="addSp delSp modSp mod">
        <pc:chgData name="John Adams" userId="1143faee-bb16-416e-8056-0ed4c730fe93" providerId="ADAL" clId="{21D22806-AF04-4F09-A33B-3675C490CD3C}" dt="2024-09-21T10:55:02.912" v="40" actId="1076"/>
        <pc:sldMkLst>
          <pc:docMk/>
          <pc:sldMk cId="628232970" sldId="366"/>
        </pc:sldMkLst>
        <pc:spChg chg="mod">
          <ac:chgData name="John Adams" userId="1143faee-bb16-416e-8056-0ed4c730fe93" providerId="ADAL" clId="{21D22806-AF04-4F09-A33B-3675C490CD3C}" dt="2024-09-21T10:51:24.945" v="32" actId="6549"/>
          <ac:spMkLst>
            <pc:docMk/>
            <pc:sldMk cId="628232970" sldId="366"/>
            <ac:spMk id="3" creationId="{00000000-0000-0000-0000-000000000000}"/>
          </ac:spMkLst>
        </pc:spChg>
        <pc:spChg chg="mod">
          <ac:chgData name="John Adams" userId="1143faee-bb16-416e-8056-0ed4c730fe93" providerId="ADAL" clId="{21D22806-AF04-4F09-A33B-3675C490CD3C}" dt="2024-09-21T10:51:06.413" v="9" actId="20577"/>
          <ac:spMkLst>
            <pc:docMk/>
            <pc:sldMk cId="628232970" sldId="366"/>
            <ac:spMk id="9" creationId="{00000000-0000-0000-0000-000000000000}"/>
          </ac:spMkLst>
        </pc:spChg>
        <pc:picChg chg="add mod">
          <ac:chgData name="John Adams" userId="1143faee-bb16-416e-8056-0ed4c730fe93" providerId="ADAL" clId="{21D22806-AF04-4F09-A33B-3675C490CD3C}" dt="2024-09-21T10:55:02.912" v="40" actId="1076"/>
          <ac:picMkLst>
            <pc:docMk/>
            <pc:sldMk cId="628232970" sldId="366"/>
            <ac:picMk id="6" creationId="{63684A0B-F2CF-9657-E5BB-EC84C3B7A807}"/>
          </ac:picMkLst>
        </pc:picChg>
        <pc:picChg chg="del">
          <ac:chgData name="John Adams" userId="1143faee-bb16-416e-8056-0ed4c730fe93" providerId="ADAL" clId="{21D22806-AF04-4F09-A33B-3675C490CD3C}" dt="2024-09-21T10:51:27.032" v="33" actId="478"/>
          <ac:picMkLst>
            <pc:docMk/>
            <pc:sldMk cId="628232970" sldId="366"/>
            <ac:picMk id="1026" creationId="{B9AAFD49-CB98-FB0E-74AF-2796700D10C5}"/>
          </ac:picMkLst>
        </pc:picChg>
      </pc:sldChg>
      <pc:sldChg chg="addSp delSp modSp mod">
        <pc:chgData name="John Adams" userId="1143faee-bb16-416e-8056-0ed4c730fe93" providerId="ADAL" clId="{21D22806-AF04-4F09-A33B-3675C490CD3C}" dt="2024-09-23T11:03:06.584" v="122" actId="1076"/>
        <pc:sldMkLst>
          <pc:docMk/>
          <pc:sldMk cId="798404022" sldId="377"/>
        </pc:sldMkLst>
        <pc:spChg chg="add mod">
          <ac:chgData name="John Adams" userId="1143faee-bb16-416e-8056-0ed4c730fe93" providerId="ADAL" clId="{21D22806-AF04-4F09-A33B-3675C490CD3C}" dt="2024-09-23T11:03:06.584" v="122" actId="1076"/>
          <ac:spMkLst>
            <pc:docMk/>
            <pc:sldMk cId="798404022" sldId="377"/>
            <ac:spMk id="2" creationId="{D33F66F0-CDEE-F67D-C723-7A8A58887075}"/>
          </ac:spMkLst>
        </pc:spChg>
        <pc:spChg chg="add mod">
          <ac:chgData name="John Adams" userId="1143faee-bb16-416e-8056-0ed4c730fe93" providerId="ADAL" clId="{21D22806-AF04-4F09-A33B-3675C490CD3C}" dt="2024-09-23T10:40:53.729" v="76" actId="1076"/>
          <ac:spMkLst>
            <pc:docMk/>
            <pc:sldMk cId="798404022" sldId="377"/>
            <ac:spMk id="3" creationId="{A31DA648-4E1F-8258-474C-F15E78F94BBA}"/>
          </ac:spMkLst>
        </pc:spChg>
        <pc:spChg chg="mod">
          <ac:chgData name="John Adams" userId="1143faee-bb16-416e-8056-0ed4c730fe93" providerId="ADAL" clId="{21D22806-AF04-4F09-A33B-3675C490CD3C}" dt="2024-09-21T10:55:27.014" v="49" actId="20577"/>
          <ac:spMkLst>
            <pc:docMk/>
            <pc:sldMk cId="798404022" sldId="377"/>
            <ac:spMk id="11" creationId="{00000000-0000-0000-0000-000000000000}"/>
          </ac:spMkLst>
        </pc:spChg>
        <pc:picChg chg="del">
          <ac:chgData name="John Adams" userId="1143faee-bb16-416e-8056-0ed4c730fe93" providerId="ADAL" clId="{21D22806-AF04-4F09-A33B-3675C490CD3C}" dt="2024-09-21T10:55:29.418" v="50" actId="478"/>
          <ac:picMkLst>
            <pc:docMk/>
            <pc:sldMk cId="798404022" sldId="377"/>
            <ac:picMk id="2" creationId="{09536140-B7EA-8AFC-078C-24A55EB99368}"/>
          </ac:picMkLst>
        </pc:picChg>
      </pc:sldChg>
      <pc:sldChg chg="modSp mod">
        <pc:chgData name="John Adams" userId="1143faee-bb16-416e-8056-0ed4c730fe93" providerId="ADAL" clId="{21D22806-AF04-4F09-A33B-3675C490CD3C}" dt="2024-09-23T11:08:58.846" v="380" actId="1076"/>
        <pc:sldMkLst>
          <pc:docMk/>
          <pc:sldMk cId="1869736670" sldId="945"/>
        </pc:sldMkLst>
        <pc:spChg chg="mod">
          <ac:chgData name="John Adams" userId="1143faee-bb16-416e-8056-0ed4c730fe93" providerId="ADAL" clId="{21D22806-AF04-4F09-A33B-3675C490CD3C}" dt="2024-09-23T11:08:58.846" v="380" actId="1076"/>
          <ac:spMkLst>
            <pc:docMk/>
            <pc:sldMk cId="1869736670" sldId="945"/>
            <ac:spMk id="7" creationId="{52531000-85C1-27F4-641E-EAD5440E4FE7}"/>
          </ac:spMkLst>
        </pc:spChg>
      </pc:sldChg>
      <pc:sldChg chg="del">
        <pc:chgData name="John Adams" userId="1143faee-bb16-416e-8056-0ed4c730fe93" providerId="ADAL" clId="{21D22806-AF04-4F09-A33B-3675C490CD3C}" dt="2024-09-21T10:55:10.747" v="41" actId="47"/>
        <pc:sldMkLst>
          <pc:docMk/>
          <pc:sldMk cId="294382825" sldId="946"/>
        </pc:sldMkLst>
      </pc:sldChg>
      <pc:sldChg chg="del">
        <pc:chgData name="John Adams" userId="1143faee-bb16-416e-8056-0ed4c730fe93" providerId="ADAL" clId="{21D22806-AF04-4F09-A33B-3675C490CD3C}" dt="2024-09-23T11:03:46.378" v="123" actId="47"/>
        <pc:sldMkLst>
          <pc:docMk/>
          <pc:sldMk cId="3623706645" sldId="947"/>
        </pc:sldMkLst>
      </pc:sldChg>
      <pc:sldChg chg="add">
        <pc:chgData name="John Adams" userId="1143faee-bb16-416e-8056-0ed4c730fe93" providerId="ADAL" clId="{21D22806-AF04-4F09-A33B-3675C490CD3C}" dt="2024-09-21T10:55:15.057" v="42"/>
        <pc:sldMkLst>
          <pc:docMk/>
          <pc:sldMk cId="2048304638" sldId="94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09/10/2024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09/10/2024</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Courage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A man sittin on top of a mountain.">
            <a:extLst>
              <a:ext uri="{FF2B5EF4-FFF2-40B4-BE49-F238E27FC236}">
                <a16:creationId xmlns:a16="http://schemas.microsoft.com/office/drawing/2014/main" id="{63684A0B-F2CF-9657-E5BB-EC84C3B7A8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572"/>
          <a:stretch/>
        </p:blipFill>
        <p:spPr bwMode="auto">
          <a:xfrm>
            <a:off x="2038404" y="1967175"/>
            <a:ext cx="8325252" cy="284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23297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11" name="Text Box 2"/>
          <p:cNvSpPr txBox="1">
            <a:spLocks noChangeArrowheads="1"/>
          </p:cNvSpPr>
          <p:nvPr/>
        </p:nvSpPr>
        <p:spPr bwMode="auto">
          <a:xfrm>
            <a:off x="641765" y="284490"/>
            <a:ext cx="10976097" cy="1292003"/>
          </a:xfrm>
          <a:prstGeom prst="rect">
            <a:avLst/>
          </a:prstGeom>
          <a:solidFill>
            <a:schemeClr val="accent1">
              <a:lumMod val="20000"/>
              <a:lumOff val="80000"/>
            </a:schemeClr>
          </a:solidFill>
          <a:ln w="57150">
            <a:solidFill>
              <a:schemeClr val="accent4">
                <a:lumMod val="75000"/>
              </a:schemeClr>
            </a:solidFill>
            <a:miter lim="800000"/>
            <a:headEnd/>
            <a:tailEnd/>
          </a:ln>
        </p:spPr>
        <p:txBody>
          <a:bodyPr rot="0" vert="horz" wrap="square" lIns="91440" tIns="45720" rIns="91440" bIns="45720" anchor="t" anchorCtr="0">
            <a:noAutofit/>
          </a:bodyPr>
          <a:lstStyle/>
          <a:p>
            <a:pPr algn="ctr">
              <a:lnSpc>
                <a:spcPct val="107000"/>
              </a:lnSpc>
              <a:spcAft>
                <a:spcPts val="0"/>
              </a:spcAft>
            </a:pPr>
            <a:r>
              <a:rPr lang="en-GB" sz="7200" dirty="0">
                <a:solidFill>
                  <a:schemeClr val="accent5">
                    <a:lumMod val="75000"/>
                  </a:schemeClr>
                </a:solidFill>
                <a:latin typeface="Garamond" panose="02020404030301010803" pitchFamily="18" charset="0"/>
                <a:ea typeface="Calibri" panose="020F0502020204030204" pitchFamily="34" charset="0"/>
                <a:cs typeface="Times New Roman" panose="02020603050405020304" pitchFamily="18" charset="0"/>
              </a:rPr>
              <a:t>Walking the Path of Courage</a:t>
            </a:r>
            <a:endParaRPr lang="en-GB" sz="7200" dirty="0">
              <a:solidFill>
                <a:schemeClr val="accent5">
                  <a:lumMod val="75000"/>
                </a:schemeClr>
              </a:solidFill>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2" name="TextBox 1">
            <a:extLst>
              <a:ext uri="{FF2B5EF4-FFF2-40B4-BE49-F238E27FC236}">
                <a16:creationId xmlns:a16="http://schemas.microsoft.com/office/drawing/2014/main" id="{D33F66F0-CDEE-F67D-C723-7A8A58887075}"/>
              </a:ext>
            </a:extLst>
          </p:cNvPr>
          <p:cNvSpPr txBox="1"/>
          <p:nvPr/>
        </p:nvSpPr>
        <p:spPr>
          <a:xfrm>
            <a:off x="365177" y="1576493"/>
            <a:ext cx="5532582" cy="4801314"/>
          </a:xfrm>
          <a:prstGeom prst="rect">
            <a:avLst/>
          </a:prstGeom>
          <a:noFill/>
        </p:spPr>
        <p:txBody>
          <a:bodyPr wrap="square" rtlCol="0">
            <a:spAutoFit/>
          </a:bodyPr>
          <a:lstStyle/>
          <a:p>
            <a:pPr algn="l"/>
            <a:endParaRPr lang="en-US" sz="2400" b="0" i="0" dirty="0">
              <a:solidFill>
                <a:srgbClr val="000000"/>
              </a:solidFill>
              <a:effectLst/>
              <a:latin typeface="Garamond" panose="02020404030301010803" pitchFamily="18" charset="0"/>
            </a:endParaRPr>
          </a:p>
          <a:p>
            <a:pPr algn="l"/>
            <a:r>
              <a:rPr lang="en-US" sz="2400" b="0" i="0" dirty="0">
                <a:solidFill>
                  <a:srgbClr val="000000"/>
                </a:solidFill>
                <a:effectLst/>
                <a:latin typeface="Garamond" panose="02020404030301010803" pitchFamily="18" charset="0"/>
              </a:rPr>
              <a:t>I hear you calling me my Lord.</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How can I respond to your invitation?</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Help me do the right thing.</a:t>
            </a:r>
          </a:p>
          <a:p>
            <a:pPr algn="l"/>
            <a:endParaRPr lang="en-US" sz="2400" b="0" i="0" dirty="0">
              <a:solidFill>
                <a:srgbClr val="000000"/>
              </a:solidFill>
              <a:effectLst/>
              <a:latin typeface="Garamond" panose="02020404030301010803" pitchFamily="18" charset="0"/>
            </a:endParaRPr>
          </a:p>
          <a:p>
            <a:pPr algn="l"/>
            <a:r>
              <a:rPr lang="en-US" sz="2400" b="0" i="0" dirty="0">
                <a:solidFill>
                  <a:srgbClr val="000000"/>
                </a:solidFill>
                <a:effectLst/>
                <a:latin typeface="Garamond" panose="02020404030301010803" pitchFamily="18" charset="0"/>
              </a:rPr>
              <a:t>You have given me a conscience</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So that I can know what is right and wrong.</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Please give me the strength to follow it.</a:t>
            </a:r>
          </a:p>
          <a:p>
            <a:pPr algn="l"/>
            <a:endParaRPr lang="en-US" sz="2400" b="0" i="0" dirty="0">
              <a:solidFill>
                <a:srgbClr val="000000"/>
              </a:solidFill>
              <a:effectLst/>
              <a:latin typeface="Garamond" panose="02020404030301010803" pitchFamily="18" charset="0"/>
            </a:endParaRPr>
          </a:p>
          <a:p>
            <a:pPr algn="l"/>
            <a:r>
              <a:rPr lang="en-US" sz="2400" b="0" i="0" dirty="0">
                <a:solidFill>
                  <a:srgbClr val="000000"/>
                </a:solidFill>
                <a:effectLst/>
                <a:latin typeface="Garamond" panose="02020404030301010803" pitchFamily="18" charset="0"/>
              </a:rPr>
              <a:t>You have given me words.</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Let them be words of truth.</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Words which harm do not reflect your love.</a:t>
            </a:r>
          </a:p>
          <a:p>
            <a:pPr algn="l"/>
            <a:endParaRPr lang="en-US" b="0" i="0" dirty="0">
              <a:solidFill>
                <a:srgbClr val="000000"/>
              </a:solidFill>
              <a:effectLst/>
              <a:latin typeface="-apple-system"/>
            </a:endParaRPr>
          </a:p>
        </p:txBody>
      </p:sp>
      <p:sp>
        <p:nvSpPr>
          <p:cNvPr id="3" name="TextBox 2">
            <a:extLst>
              <a:ext uri="{FF2B5EF4-FFF2-40B4-BE49-F238E27FC236}">
                <a16:creationId xmlns:a16="http://schemas.microsoft.com/office/drawing/2014/main" id="{A31DA648-4E1F-8258-474C-F15E78F94BBA}"/>
              </a:ext>
            </a:extLst>
          </p:cNvPr>
          <p:cNvSpPr txBox="1"/>
          <p:nvPr/>
        </p:nvSpPr>
        <p:spPr>
          <a:xfrm>
            <a:off x="6096000" y="1576493"/>
            <a:ext cx="6519815" cy="5170646"/>
          </a:xfrm>
          <a:prstGeom prst="rect">
            <a:avLst/>
          </a:prstGeom>
          <a:noFill/>
        </p:spPr>
        <p:txBody>
          <a:bodyPr wrap="square" rtlCol="0">
            <a:spAutoFit/>
          </a:bodyPr>
          <a:lstStyle/>
          <a:p>
            <a:pPr algn="l"/>
            <a:endParaRPr lang="en-US" sz="2400" b="0" i="0" dirty="0">
              <a:solidFill>
                <a:srgbClr val="000000"/>
              </a:solidFill>
              <a:effectLst/>
              <a:latin typeface="Garamond" panose="02020404030301010803" pitchFamily="18" charset="0"/>
            </a:endParaRPr>
          </a:p>
          <a:p>
            <a:pPr algn="l"/>
            <a:r>
              <a:rPr lang="en-US" sz="2400" b="0" i="0" dirty="0">
                <a:solidFill>
                  <a:srgbClr val="000000"/>
                </a:solidFill>
                <a:effectLst/>
                <a:latin typeface="Garamond" panose="02020404030301010803" pitchFamily="18" charset="0"/>
              </a:rPr>
              <a:t>You have given me friends who do what is right.</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They help me stay faithful to you.</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I am grateful for them.</a:t>
            </a:r>
          </a:p>
          <a:p>
            <a:pPr algn="l"/>
            <a:endParaRPr lang="en-US" sz="2400" b="0" i="0" dirty="0">
              <a:solidFill>
                <a:srgbClr val="000000"/>
              </a:solidFill>
              <a:effectLst/>
              <a:latin typeface="Garamond" panose="02020404030301010803" pitchFamily="18" charset="0"/>
            </a:endParaRPr>
          </a:p>
          <a:p>
            <a:pPr algn="l"/>
            <a:r>
              <a:rPr lang="en-US" sz="2400" b="0" i="0" dirty="0">
                <a:solidFill>
                  <a:srgbClr val="000000"/>
                </a:solidFill>
                <a:effectLst/>
                <a:latin typeface="Garamond" panose="02020404030301010803" pitchFamily="18" charset="0"/>
              </a:rPr>
              <a:t>You have given me so many blessings.</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Help me be generous with my gifts</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And use them for the common good.</a:t>
            </a:r>
          </a:p>
          <a:p>
            <a:pPr algn="l"/>
            <a:endParaRPr lang="en-US" sz="2400" b="0" i="0" dirty="0">
              <a:solidFill>
                <a:srgbClr val="000000"/>
              </a:solidFill>
              <a:effectLst/>
              <a:latin typeface="Garamond" panose="02020404030301010803" pitchFamily="18" charset="0"/>
            </a:endParaRPr>
          </a:p>
          <a:p>
            <a:pPr algn="l"/>
            <a:r>
              <a:rPr lang="en-US" sz="2400" b="0" i="0" dirty="0">
                <a:solidFill>
                  <a:srgbClr val="000000"/>
                </a:solidFill>
                <a:effectLst/>
                <a:latin typeface="Garamond" panose="02020404030301010803" pitchFamily="18" charset="0"/>
              </a:rPr>
              <a:t>You give me courage.</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Knowing you are close by</a:t>
            </a:r>
            <a:br>
              <a:rPr lang="en-US" sz="2400" b="0" i="0" dirty="0">
                <a:solidFill>
                  <a:srgbClr val="000000"/>
                </a:solidFill>
                <a:effectLst/>
                <a:latin typeface="Garamond" panose="02020404030301010803" pitchFamily="18" charset="0"/>
              </a:rPr>
            </a:br>
            <a:r>
              <a:rPr lang="en-US" sz="2400" b="0" i="0" dirty="0">
                <a:solidFill>
                  <a:srgbClr val="000000"/>
                </a:solidFill>
                <a:effectLst/>
                <a:latin typeface="Garamond" panose="02020404030301010803" pitchFamily="18" charset="0"/>
              </a:rPr>
              <a:t>Helps me do the right thing.</a:t>
            </a:r>
          </a:p>
          <a:p>
            <a:pPr algn="l"/>
            <a:r>
              <a:rPr lang="en-US" sz="2400" b="0" i="0" dirty="0">
                <a:solidFill>
                  <a:srgbClr val="000000"/>
                </a:solidFill>
                <a:effectLst/>
                <a:latin typeface="Garamond" panose="02020404030301010803" pitchFamily="18" charset="0"/>
              </a:rPr>
              <a:t>Amen.</a:t>
            </a:r>
          </a:p>
          <a:p>
            <a:endParaRPr lang="en-GB" dirty="0"/>
          </a:p>
        </p:txBody>
      </p:sp>
    </p:spTree>
    <p:extLst>
      <p:ext uri="{BB962C8B-B14F-4D97-AF65-F5344CB8AC3E}">
        <p14:creationId xmlns:p14="http://schemas.microsoft.com/office/powerpoint/2010/main" val="79840402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653143" y="415926"/>
            <a:ext cx="10835593"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In Sunday’s Gospel Reading  …</a:t>
            </a:r>
          </a:p>
        </p:txBody>
      </p:sp>
      <p:sp>
        <p:nvSpPr>
          <p:cNvPr id="3" name="Rectangle 2"/>
          <p:cNvSpPr/>
          <p:nvPr/>
        </p:nvSpPr>
        <p:spPr>
          <a:xfrm>
            <a:off x="5198469" y="2203451"/>
            <a:ext cx="7159785" cy="4031873"/>
          </a:xfrm>
          <a:prstGeom prst="rect">
            <a:avLst/>
          </a:prstGeom>
        </p:spPr>
        <p:txBody>
          <a:bodyPr wrap="square">
            <a:spAutoFit/>
          </a:bodyPr>
          <a:lstStyle/>
          <a:p>
            <a:pPr algn="ctr"/>
            <a:r>
              <a:rPr lang="en-GB" sz="3600" b="1" dirty="0">
                <a:latin typeface="Garamond" panose="02020404030301010803" pitchFamily="18" charset="0"/>
              </a:rPr>
              <a:t>3</a:t>
            </a:r>
            <a:r>
              <a:rPr lang="en-GB" sz="3600" b="1" baseline="30000" dirty="0">
                <a:latin typeface="Garamond" panose="02020404030301010803" pitchFamily="18" charset="0"/>
              </a:rPr>
              <a:t>rd</a:t>
            </a:r>
            <a:r>
              <a:rPr lang="en-GB" sz="3600" b="1" dirty="0">
                <a:latin typeface="Garamond" panose="02020404030301010803" pitchFamily="18" charset="0"/>
              </a:rPr>
              <a:t> November 2024</a:t>
            </a:r>
            <a:r>
              <a:rPr lang="en-GB" sz="3600" dirty="0">
                <a:latin typeface="Garamond" panose="02020404030301010803" pitchFamily="18" charset="0"/>
              </a:rPr>
              <a:t>   </a:t>
            </a:r>
            <a:endParaRPr lang="en-GB" sz="1200" dirty="0">
              <a:latin typeface="Garamond" panose="02020404030301010803" pitchFamily="18" charset="0"/>
            </a:endParaRPr>
          </a:p>
          <a:p>
            <a:pPr algn="ctr"/>
            <a:r>
              <a:rPr lang="en-GB" sz="1200" dirty="0">
                <a:latin typeface="Garamond" panose="02020404030301010803" pitchFamily="18" charset="0"/>
              </a:rPr>
              <a:t>    </a:t>
            </a:r>
          </a:p>
          <a:p>
            <a:pPr algn="ctr"/>
            <a:r>
              <a:rPr lang="en-GB" sz="3600" dirty="0">
                <a:latin typeface="Garamond" panose="02020404030301010803" pitchFamily="18" charset="0"/>
              </a:rPr>
              <a:t>In the Gospel of Mark,                         Jesus tells us: </a:t>
            </a:r>
          </a:p>
          <a:p>
            <a:pPr algn="ctr"/>
            <a:endParaRPr lang="en-GB" sz="1600" dirty="0">
              <a:latin typeface="Garamond" panose="02020404030301010803" pitchFamily="18" charset="0"/>
            </a:endParaRPr>
          </a:p>
          <a:p>
            <a:pPr algn="ctr"/>
            <a:r>
              <a:rPr lang="en-GB" sz="4000" dirty="0">
                <a:latin typeface="Garamond" panose="02020404030301010803" pitchFamily="18" charset="0"/>
              </a:rPr>
              <a:t>“</a:t>
            </a:r>
            <a:r>
              <a:rPr lang="en-GB" sz="40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You shall love </a:t>
            </a:r>
          </a:p>
          <a:p>
            <a:pPr algn="ctr"/>
            <a:r>
              <a:rPr lang="en-GB" sz="40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the Lord your God </a:t>
            </a:r>
          </a:p>
          <a:p>
            <a:pPr algn="ctr"/>
            <a:r>
              <a:rPr lang="en-GB" sz="40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with all your heart.”</a:t>
            </a:r>
            <a:endParaRPr lang="en-GB" sz="40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5" name="Picture 4">
            <a:extLst>
              <a:ext uri="{FF2B5EF4-FFF2-40B4-BE49-F238E27FC236}">
                <a16:creationId xmlns:a16="http://schemas.microsoft.com/office/drawing/2014/main" id="{1EB616F9-4085-0C43-9227-06BA60E7B46B}"/>
              </a:ext>
            </a:extLst>
          </p:cNvPr>
          <p:cNvPicPr>
            <a:picLocks noChangeAspect="1"/>
          </p:cNvPicPr>
          <p:nvPr/>
        </p:nvPicPr>
        <p:blipFill>
          <a:blip r:embed="rId3"/>
          <a:srcRect l="22349" t="26408" r="22492" b="8811"/>
          <a:stretch/>
        </p:blipFill>
        <p:spPr>
          <a:xfrm>
            <a:off x="653143" y="2203451"/>
            <a:ext cx="5823071" cy="3846839"/>
          </a:xfrm>
          <a:prstGeom prst="rect">
            <a:avLst/>
          </a:prstGeom>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54232" y="341812"/>
            <a:ext cx="11358561"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5">
                    <a:lumMod val="75000"/>
                  </a:schemeClr>
                </a:solidFill>
                <a:latin typeface="Garamond" panose="02020404030301010803" pitchFamily="18" charset="0"/>
              </a:rPr>
              <a:t>Letters of the New Testament # 1 </a:t>
            </a:r>
          </a:p>
        </p:txBody>
      </p:sp>
      <p:sp>
        <p:nvSpPr>
          <p:cNvPr id="2" name="Rectangle 1"/>
          <p:cNvSpPr/>
          <p:nvPr/>
        </p:nvSpPr>
        <p:spPr>
          <a:xfrm>
            <a:off x="-461818" y="2285145"/>
            <a:ext cx="6262255" cy="3600986"/>
          </a:xfrm>
          <a:prstGeom prst="rect">
            <a:avLst/>
          </a:prstGeom>
        </p:spPr>
        <p:txBody>
          <a:bodyPr wrap="square">
            <a:spAutoFit/>
          </a:bodyPr>
          <a:lstStyle/>
          <a:p>
            <a:pPr algn="ctr"/>
            <a:r>
              <a:rPr lang="en-GB" sz="3600" b="1" dirty="0">
                <a:latin typeface="Garamond" panose="02020404030301010803" pitchFamily="18" charset="0"/>
              </a:rPr>
              <a:t>From the                                                 Letter of St James :</a:t>
            </a:r>
            <a:endParaRPr lang="en-GB" sz="1200" b="1" dirty="0">
              <a:latin typeface="Garamond" panose="02020404030301010803" pitchFamily="18" charset="0"/>
            </a:endParaRPr>
          </a:p>
          <a:p>
            <a:pPr algn="ctr"/>
            <a:endParaRPr lang="en-GB" sz="1200" b="1" dirty="0">
              <a:latin typeface="Garamond" panose="02020404030301010803" pitchFamily="18" charset="0"/>
            </a:endParaRPr>
          </a:p>
          <a:p>
            <a:pPr algn="ctr"/>
            <a:r>
              <a:rPr lang="en-US" sz="4800" b="0" i="0" dirty="0">
                <a:effectLst/>
                <a:latin typeface="Garamond" panose="02020404030301010803" pitchFamily="18" charset="0"/>
              </a:rPr>
              <a:t>“</a:t>
            </a:r>
            <a:r>
              <a:rPr lang="en-US" sz="4800" b="0" i="0" dirty="0">
                <a:solidFill>
                  <a:srgbClr val="000000"/>
                </a:solidFill>
                <a:effectLst/>
                <a:latin typeface="Garamond" panose="02020404030301010803" pitchFamily="18" charset="0"/>
              </a:rPr>
              <a:t>Come near to God                          and He will                                   come near to you</a:t>
            </a:r>
            <a:r>
              <a:rPr lang="en-US" sz="4800" b="0" i="0" dirty="0">
                <a:effectLst/>
                <a:latin typeface="Garamond" panose="02020404030301010803" pitchFamily="18" charset="0"/>
              </a:rPr>
              <a:t>.”</a:t>
            </a:r>
            <a:endParaRPr lang="en-GB" sz="5400" dirty="0">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pic>
        <p:nvPicPr>
          <p:cNvPr id="1026" name="Picture 2" descr="Draw Near to God">
            <a:extLst>
              <a:ext uri="{FF2B5EF4-FFF2-40B4-BE49-F238E27FC236}">
                <a16:creationId xmlns:a16="http://schemas.microsoft.com/office/drawing/2014/main" id="{F139E8A8-66FD-6B5D-1DAE-28440983BF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0295" y="2285145"/>
            <a:ext cx="6342498" cy="355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Preparing</a:t>
            </a:r>
            <a:r>
              <a:rPr lang="en-GB" altLang="en-US" sz="5400" dirty="0">
                <a:solidFill>
                  <a:schemeClr val="accent5">
                    <a:lumMod val="75000"/>
                  </a:schemeClr>
                </a:solidFill>
                <a:latin typeface="Garamond" panose="02020404030301010803" pitchFamily="18" charset="0"/>
              </a:rPr>
              <a:t> for World Youth Day 2027</a:t>
            </a:r>
            <a:endParaRPr lang="en-GB" sz="5400" dirty="0">
              <a:solidFill>
                <a:schemeClr val="accent5">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471293" y="2423982"/>
            <a:ext cx="6017444" cy="3062249"/>
          </a:xfrm>
          <a:prstGeom prst="rect">
            <a:avLst/>
          </a:prstGeom>
          <a:noFill/>
        </p:spPr>
        <p:txBody>
          <a:bodyPr wrap="square" rtlCol="0">
            <a:spAutoFit/>
          </a:bodyPr>
          <a:lstStyle/>
          <a:p>
            <a:pPr algn="ctr">
              <a:lnSpc>
                <a:spcPct val="107000"/>
              </a:lnSpc>
              <a:spcAft>
                <a:spcPts val="800"/>
              </a:spcAft>
            </a:pPr>
            <a:r>
              <a:rPr lang="en-GB" sz="4400" dirty="0">
                <a:latin typeface="Garamond" panose="02020404030301010803" pitchFamily="18" charset="0"/>
              </a:rPr>
              <a:t>“</a:t>
            </a:r>
            <a:r>
              <a:rPr lang="en-GB" sz="44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 Christian                                without courage                          is a useless Christian</a:t>
            </a:r>
            <a:r>
              <a:rPr lang="en-GB" sz="4400" dirty="0">
                <a:solidFill>
                  <a:srgbClr val="262626"/>
                </a:solidFill>
                <a:effectLst/>
                <a:latin typeface="Garamond" panose="02020404030301010803" pitchFamily="18" charset="0"/>
                <a:ea typeface="Calibri" panose="020F0502020204030204" pitchFamily="34" charset="0"/>
                <a:cs typeface="Times New Roman" panose="02020603050405020304" pitchFamily="18" charset="0"/>
              </a:rPr>
              <a:t>.”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Clr>
                <a:srgbClr val="212121"/>
              </a:buClr>
            </a:pPr>
            <a:endParaRPr lang="en-GB" sz="600" dirty="0">
              <a:effectLst/>
              <a:latin typeface="Garamond" panose="02020404030301010803" pitchFamily="18"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(2024)</a:t>
            </a:r>
            <a:endParaRPr lang="en-GB" sz="32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340368"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429092"/>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p:cNvSpPr txBox="1"/>
          <p:nvPr/>
        </p:nvSpPr>
        <p:spPr>
          <a:xfrm>
            <a:off x="9944100" y="624588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609044" y="236559"/>
            <a:ext cx="10989624"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rgbClr val="2F5597"/>
                </a:solidFill>
                <a:latin typeface="Garamond" panose="02020404030301010803" pitchFamily="18" charset="0"/>
              </a:rPr>
              <a:t>Feast of St </a:t>
            </a:r>
            <a:r>
              <a:rPr lang="en-GB" altLang="en-US" sz="5400" dirty="0" err="1">
                <a:solidFill>
                  <a:srgbClr val="2F5597"/>
                </a:solidFill>
                <a:latin typeface="Garamond" panose="02020404030301010803" pitchFamily="18" charset="0"/>
              </a:rPr>
              <a:t>Willibrord</a:t>
            </a:r>
            <a:r>
              <a:rPr lang="en-GB" altLang="en-US" sz="5400" dirty="0">
                <a:solidFill>
                  <a:srgbClr val="2F5597"/>
                </a:solidFill>
                <a:latin typeface="Garamond" panose="02020404030301010803" pitchFamily="18" charset="0"/>
              </a:rPr>
              <a:t> : 7</a:t>
            </a:r>
            <a:r>
              <a:rPr lang="en-GB" altLang="en-US" sz="5400" baseline="30000" dirty="0">
                <a:solidFill>
                  <a:srgbClr val="2F5597"/>
                </a:solidFill>
                <a:latin typeface="Garamond" panose="02020404030301010803" pitchFamily="18" charset="0"/>
              </a:rPr>
              <a:t>th</a:t>
            </a:r>
            <a:r>
              <a:rPr lang="en-GB" altLang="en-US" sz="5400" dirty="0">
                <a:solidFill>
                  <a:srgbClr val="2F5597"/>
                </a:solidFill>
                <a:latin typeface="Garamond" panose="02020404030301010803" pitchFamily="18" charset="0"/>
              </a:rPr>
              <a:t> November </a:t>
            </a:r>
            <a:endParaRPr lang="en-GB" sz="54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9" name="Rectangle 8">
            <a:extLst>
              <a:ext uri="{FF2B5EF4-FFF2-40B4-BE49-F238E27FC236}">
                <a16:creationId xmlns:a16="http://schemas.microsoft.com/office/drawing/2014/main" id="{86DF3ECD-1A94-4E29-B9CC-75D7B04FE216}"/>
              </a:ext>
            </a:extLst>
          </p:cNvPr>
          <p:cNvSpPr/>
          <p:nvPr/>
        </p:nvSpPr>
        <p:spPr>
          <a:xfrm>
            <a:off x="5413317" y="1511560"/>
            <a:ext cx="5940482" cy="4893647"/>
          </a:xfrm>
          <a:prstGeom prst="rect">
            <a:avLst/>
          </a:prstGeom>
        </p:spPr>
        <p:txBody>
          <a:bodyPr wrap="square">
            <a:spAutoFit/>
          </a:bodyPr>
          <a:lstStyle/>
          <a:p>
            <a:pPr algn="just">
              <a:defRPr/>
            </a:pPr>
            <a:r>
              <a:rPr lang="en-US" sz="2400" b="1" i="0" dirty="0" err="1">
                <a:solidFill>
                  <a:srgbClr val="202122"/>
                </a:solidFill>
                <a:effectLst/>
                <a:latin typeface="Garamond" panose="02020404030301010803" pitchFamily="18" charset="0"/>
              </a:rPr>
              <a:t>Willibrord</a:t>
            </a:r>
            <a:r>
              <a:rPr lang="en-US" sz="2400" b="1" i="0" dirty="0">
                <a:solidFill>
                  <a:srgbClr val="202122"/>
                </a:solidFill>
                <a:effectLst/>
                <a:latin typeface="Garamond" panose="02020404030301010803" pitchFamily="18" charset="0"/>
              </a:rPr>
              <a:t> </a:t>
            </a:r>
            <a:r>
              <a:rPr lang="en-US" sz="2400" b="0" i="0" dirty="0">
                <a:solidFill>
                  <a:srgbClr val="202122"/>
                </a:solidFill>
                <a:effectLst/>
                <a:latin typeface="Garamond" panose="02020404030301010803" pitchFamily="18" charset="0"/>
              </a:rPr>
              <a:t>(658-739) </a:t>
            </a:r>
            <a:r>
              <a:rPr lang="en-US" sz="2400" b="0" i="0">
                <a:solidFill>
                  <a:srgbClr val="202122"/>
                </a:solidFill>
                <a:effectLst/>
                <a:latin typeface="Garamond" panose="02020404030301010803" pitchFamily="18" charset="0"/>
              </a:rPr>
              <a:t>was born </a:t>
            </a:r>
            <a:r>
              <a:rPr lang="en-US" sz="2400" b="0" i="0" dirty="0">
                <a:solidFill>
                  <a:srgbClr val="202122"/>
                </a:solidFill>
                <a:effectLst/>
                <a:latin typeface="Garamond" panose="02020404030301010803" pitchFamily="18" charset="0"/>
              </a:rPr>
              <a:t>in Northumberland and went to Ireland at the age of 20 to study.  He travelled to Rome twice, and was consecrated by Pope </a:t>
            </a:r>
            <a:r>
              <a:rPr lang="en-US" sz="2400" b="0" i="0" dirty="0" err="1">
                <a:solidFill>
                  <a:srgbClr val="202122"/>
                </a:solidFill>
                <a:effectLst/>
                <a:latin typeface="Garamond" panose="02020404030301010803" pitchFamily="18" charset="0"/>
              </a:rPr>
              <a:t>Sergius</a:t>
            </a:r>
            <a:r>
              <a:rPr lang="en-US" sz="2400" b="0" i="0" dirty="0">
                <a:solidFill>
                  <a:srgbClr val="202122"/>
                </a:solidFill>
                <a:effectLst/>
                <a:latin typeface="Garamond" panose="02020404030301010803" pitchFamily="18" charset="0"/>
              </a:rPr>
              <a:t> as a missionary bishop to the </a:t>
            </a:r>
            <a:r>
              <a:rPr lang="en-US" sz="2400" dirty="0">
                <a:solidFill>
                  <a:srgbClr val="202122"/>
                </a:solidFill>
                <a:latin typeface="Garamond" panose="02020404030301010803" pitchFamily="18" charset="0"/>
              </a:rPr>
              <a:t>Frisians.  He built an abbey at </a:t>
            </a:r>
            <a:r>
              <a:rPr lang="en-US" sz="2400" dirty="0" err="1">
                <a:solidFill>
                  <a:srgbClr val="202122"/>
                </a:solidFill>
                <a:latin typeface="Garamond" panose="02020404030301010803" pitchFamily="18" charset="0"/>
              </a:rPr>
              <a:t>Echternach</a:t>
            </a:r>
            <a:r>
              <a:rPr lang="en-US" sz="2400" dirty="0">
                <a:solidFill>
                  <a:srgbClr val="202122"/>
                </a:solidFill>
                <a:latin typeface="Garamond" panose="02020404030301010803" pitchFamily="18" charset="0"/>
              </a:rPr>
              <a:t> and a monastery and a cathedral at Utrecht.  His mission to the Frisians took a setback after a violent pagan revolt caused him to flee, but he returned and rebuilt the Christian communities there.  He worked tirelessly for over 50 years spreading the faith and was the patron of fellow Anglo-Saxon St Boniface, Apostle to the Germans.</a:t>
            </a:r>
            <a:endParaRPr lang="en-US" sz="2000" i="1" dirty="0">
              <a:solidFill>
                <a:srgbClr val="202122"/>
              </a:solidFill>
              <a:latin typeface="Garamond" panose="02020404030301010803" pitchFamily="18" charset="0"/>
            </a:endParaRPr>
          </a:p>
        </p:txBody>
      </p:sp>
      <p:pic>
        <p:nvPicPr>
          <p:cNvPr id="2050" name="Picture 2">
            <a:extLst>
              <a:ext uri="{FF2B5EF4-FFF2-40B4-BE49-F238E27FC236}">
                <a16:creationId xmlns:a16="http://schemas.microsoft.com/office/drawing/2014/main" id="{A93DE799-E6D8-9955-264D-ED7ECB73D8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3" t="2384" r="2410" b="3042"/>
          <a:stretch/>
        </p:blipFill>
        <p:spPr bwMode="auto">
          <a:xfrm>
            <a:off x="288484" y="1620856"/>
            <a:ext cx="4867978" cy="4723383"/>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36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DEF37-16B6-88F0-0DD2-27EC9E80DED5}"/>
              </a:ext>
            </a:extLst>
          </p:cNvPr>
          <p:cNvSpPr>
            <a:spLocks noGrp="1"/>
          </p:cNvSpPr>
          <p:nvPr>
            <p:ph type="title"/>
          </p:nvPr>
        </p:nvSpPr>
        <p:spPr>
          <a:xfrm>
            <a:off x="581891" y="466398"/>
            <a:ext cx="10906846" cy="1274254"/>
          </a:xfrm>
          <a:solidFill>
            <a:schemeClr val="accent1">
              <a:lumMod val="40000"/>
              <a:lumOff val="60000"/>
            </a:schemeClr>
          </a:solidFill>
          <a:ln w="57150">
            <a:solidFill>
              <a:schemeClr val="accent4">
                <a:lumMod val="75000"/>
              </a:schemeClr>
            </a:solidFill>
          </a:ln>
        </p:spPr>
        <p:txBody>
          <a:bodyPr>
            <a:normAutofit/>
          </a:bodyPr>
          <a:lstStyle/>
          <a:p>
            <a:pPr algn="ctr"/>
            <a:r>
              <a:rPr lang="en-GB" altLang="en-US" sz="6000" dirty="0">
                <a:solidFill>
                  <a:srgbClr val="2F5597"/>
                </a:solidFill>
                <a:latin typeface="Garamond" panose="02020404030301010803" pitchFamily="18" charset="0"/>
              </a:rPr>
              <a:t>St Paul’s Missionary Journeys</a:t>
            </a:r>
            <a:endParaRPr lang="en-GB" sz="6000" dirty="0">
              <a:solidFill>
                <a:srgbClr val="2F5597"/>
              </a:solidFill>
              <a:latin typeface="Garamond" panose="02020404030301010803" pitchFamily="18" charset="0"/>
            </a:endParaRPr>
          </a:p>
        </p:txBody>
      </p:sp>
      <p:sp>
        <p:nvSpPr>
          <p:cNvPr id="7" name="TextBox 6">
            <a:extLst>
              <a:ext uri="{FF2B5EF4-FFF2-40B4-BE49-F238E27FC236}">
                <a16:creationId xmlns:a16="http://schemas.microsoft.com/office/drawing/2014/main" id="{52531000-85C1-27F4-641E-EAD5440E4FE7}"/>
              </a:ext>
            </a:extLst>
          </p:cNvPr>
          <p:cNvSpPr txBox="1"/>
          <p:nvPr/>
        </p:nvSpPr>
        <p:spPr>
          <a:xfrm>
            <a:off x="5144655" y="1858745"/>
            <a:ext cx="6344082" cy="3108543"/>
          </a:xfrm>
          <a:prstGeom prst="rect">
            <a:avLst/>
          </a:prstGeom>
          <a:solidFill>
            <a:schemeClr val="bg1"/>
          </a:solidFill>
          <a:ln>
            <a:solidFill>
              <a:schemeClr val="bg1"/>
            </a:solidFill>
          </a:ln>
        </p:spPr>
        <p:txBody>
          <a:bodyPr wrap="square" rtlCol="0">
            <a:spAutoFit/>
          </a:bodyPr>
          <a:lstStyle/>
          <a:p>
            <a:pPr algn="just"/>
            <a:r>
              <a:rPr lang="en-US" sz="2800" dirty="0">
                <a:latin typeface="Garamond" panose="02020404030301010803" pitchFamily="18" charset="0"/>
              </a:rPr>
              <a:t>St Paul made a number of visits to Jerusalem during his busy life.  On his final visit, at the end of his third missionary journey, Paul arrived with a donation of money for the Christian community but was arrested after bringing a non-Jew into the Temple.  </a:t>
            </a:r>
            <a:endParaRPr lang="en-GB" sz="2800" dirty="0">
              <a:latin typeface="Garamond" panose="02020404030301010803" pitchFamily="18" charset="0"/>
            </a:endParaRPr>
          </a:p>
        </p:txBody>
      </p:sp>
      <p:sp>
        <p:nvSpPr>
          <p:cNvPr id="3" name="Title 1">
            <a:extLst>
              <a:ext uri="{FF2B5EF4-FFF2-40B4-BE49-F238E27FC236}">
                <a16:creationId xmlns:a16="http://schemas.microsoft.com/office/drawing/2014/main" id="{7915C79F-7085-313B-C0A5-06284EED4C90}"/>
              </a:ext>
            </a:extLst>
          </p:cNvPr>
          <p:cNvSpPr txBox="1">
            <a:spLocks/>
          </p:cNvSpPr>
          <p:nvPr/>
        </p:nvSpPr>
        <p:spPr>
          <a:xfrm>
            <a:off x="581891" y="5299256"/>
            <a:ext cx="5547447" cy="1274254"/>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000" dirty="0">
                <a:solidFill>
                  <a:srgbClr val="2F5597"/>
                </a:solidFill>
                <a:latin typeface="Garamond" panose="02020404030301010803" pitchFamily="18" charset="0"/>
              </a:rPr>
              <a:t># 1 : Jerusalem</a:t>
            </a:r>
            <a:endParaRPr lang="en-GB" sz="6000" dirty="0">
              <a:solidFill>
                <a:srgbClr val="2F5597"/>
              </a:solidFill>
              <a:latin typeface="Garamond" panose="02020404030301010803" pitchFamily="18" charset="0"/>
            </a:endParaRPr>
          </a:p>
        </p:txBody>
      </p:sp>
      <p:pic>
        <p:nvPicPr>
          <p:cNvPr id="7170" name="Picture 2" descr="11_Paul_Jerusalem_Return_1024">
            <a:extLst>
              <a:ext uri="{FF2B5EF4-FFF2-40B4-BE49-F238E27FC236}">
                <a16:creationId xmlns:a16="http://schemas.microsoft.com/office/drawing/2014/main" id="{C3365001-4014-9659-0374-A90DFB21B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891" y="1895620"/>
            <a:ext cx="4396509" cy="329738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D1C1B3DB-757E-EBAB-A4E4-1F511A5809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42" t="23791" r="5977" b="25529"/>
          <a:stretch/>
        </p:blipFill>
        <p:spPr bwMode="auto">
          <a:xfrm>
            <a:off x="6507245" y="4562765"/>
            <a:ext cx="4981492" cy="2010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100" y="5855172"/>
            <a:ext cx="1544637" cy="1077218"/>
          </a:xfrm>
          <a:prstGeom prst="rect">
            <a:avLst/>
          </a:prstGeom>
          <a:solidFill>
            <a:schemeClr val="bg1"/>
          </a:solidFill>
        </p:spPr>
        <p:txBody>
          <a:bodyPr wrap="square" rtlCol="0">
            <a:spAutoFit/>
          </a:bodyPr>
          <a:lstStyle/>
          <a:p>
            <a:endParaRPr lang="en-GB" sz="800" b="1" dirty="0">
              <a:solidFill>
                <a:schemeClr val="accent1">
                  <a:lumMod val="50000"/>
                </a:schemeClr>
              </a:solidFill>
            </a:endParaRPr>
          </a:p>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5" name="Content Placeholder 4"/>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0968037" y="5854700"/>
            <a:ext cx="771525" cy="914400"/>
          </a:xfrm>
        </p:spPr>
      </p:pic>
    </p:spTree>
    <p:extLst>
      <p:ext uri="{BB962C8B-B14F-4D97-AF65-F5344CB8AC3E}">
        <p14:creationId xmlns:p14="http://schemas.microsoft.com/office/powerpoint/2010/main" val="186973667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4</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November 2024</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5">
                    <a:lumMod val="75000"/>
                  </a:schemeClr>
                </a:solidFill>
                <a:latin typeface="Garamond" panose="02020404030301010803" pitchFamily="18" charset="0"/>
              </a:rPr>
              <a:t>Walking the Path</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Walking the Path of Courage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 y="5029200"/>
            <a:ext cx="1865376" cy="1828800"/>
          </a:xfrm>
          <a:prstGeom prst="rect">
            <a:avLst/>
          </a:prstGeom>
        </p:spPr>
      </p:pic>
      <p:pic>
        <p:nvPicPr>
          <p:cNvPr id="6" name="Picture 2" descr="A man sittin on top of a mountain.">
            <a:extLst>
              <a:ext uri="{FF2B5EF4-FFF2-40B4-BE49-F238E27FC236}">
                <a16:creationId xmlns:a16="http://schemas.microsoft.com/office/drawing/2014/main" id="{63684A0B-F2CF-9657-E5BB-EC84C3B7A80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2572"/>
          <a:stretch/>
        </p:blipFill>
        <p:spPr bwMode="auto">
          <a:xfrm>
            <a:off x="2038404" y="1967175"/>
            <a:ext cx="8325252" cy="2845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3046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674C4D908A1454EA680D99890B63DD8" ma:contentTypeVersion="11" ma:contentTypeDescription="Create a new document." ma:contentTypeScope="" ma:versionID="9402c1d68d3900ee211fc7516b8e0b3d">
  <xsd:schema xmlns:xsd="http://www.w3.org/2001/XMLSchema" xmlns:xs="http://www.w3.org/2001/XMLSchema" xmlns:p="http://schemas.microsoft.com/office/2006/metadata/properties" xmlns:ns3="66f78821-969e-443f-8b7e-99ce487fda93" targetNamespace="http://schemas.microsoft.com/office/2006/metadata/properties" ma:root="true" ma:fieldsID="41d38482d1c0efd77029f8be5c83b58b" ns3:_="">
    <xsd:import namespace="66f78821-969e-443f-8b7e-99ce487fda9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Location"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78821-969e-443f-8b7e-99ce487fda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51E2457-5AA8-4476-B0FB-665F6FA191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f78821-969e-443f-8b7e-99ce487fd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471895A-9627-4D5A-93F3-5760510F593D}">
  <ds:schemaRefs>
    <ds:schemaRef ds:uri="http://schemas.microsoft.com/sharepoint/v3/contenttype/forms"/>
  </ds:schemaRefs>
</ds:datastoreItem>
</file>

<file path=customXml/itemProps3.xml><?xml version="1.0" encoding="utf-8"?>
<ds:datastoreItem xmlns:ds="http://schemas.openxmlformats.org/officeDocument/2006/customXml" ds:itemID="{5F5F0585-C9A4-4F37-BF45-19570350497D}">
  <ds:schemaRefs>
    <ds:schemaRef ds:uri="http://purl.org/dc/dcmitype/"/>
    <ds:schemaRef ds:uri="http://schemas.microsoft.com/office/infopath/2007/PartnerControls"/>
    <ds:schemaRef ds:uri="66f78821-969e-443f-8b7e-99ce487fda93"/>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9708</TotalTime>
  <Words>452</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-apple-system</vt: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St Paul’s Missionary Journeys</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643</cp:revision>
  <dcterms:created xsi:type="dcterms:W3CDTF">2019-09-06T14:56:38Z</dcterms:created>
  <dcterms:modified xsi:type="dcterms:W3CDTF">2024-10-09T08:40:01Z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0x0101001674C4D908A1454EA680D99890B63DD8</vt:lpwstr>
  </property>
</Properties>
</file>