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950" r:id="rId8"/>
    <p:sldId id="333" r:id="rId9"/>
    <p:sldId id="360" r:id="rId10"/>
    <p:sldId id="272" r:id="rId11"/>
    <p:sldId id="945" r:id="rId12"/>
    <p:sldId id="9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EB286-990E-4FD7-81B4-10977332D982}" v="90" dt="2024-11-07T13:46:38.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25EB286-990E-4FD7-81B4-10977332D982}"/>
    <pc:docChg chg="undo custSel addSld delSld modSld">
      <pc:chgData name="John Adams" userId="1143faee-bb16-416e-8056-0ed4c730fe93" providerId="ADAL" clId="{325EB286-990E-4FD7-81B4-10977332D982}" dt="2024-11-07T15:19:27.013" v="559" actId="113"/>
      <pc:docMkLst>
        <pc:docMk/>
      </pc:docMkLst>
      <pc:sldChg chg="modSp add mod">
        <pc:chgData name="John Adams" userId="1143faee-bb16-416e-8056-0ed4c730fe93" providerId="ADAL" clId="{325EB286-990E-4FD7-81B4-10977332D982}" dt="2024-11-07T14:33:35.167" v="558" actId="207"/>
        <pc:sldMkLst>
          <pc:docMk/>
          <pc:sldMk cId="2339235338" sldId="272"/>
        </pc:sldMkLst>
        <pc:spChg chg="mod">
          <ac:chgData name="John Adams" userId="1143faee-bb16-416e-8056-0ed4c730fe93" providerId="ADAL" clId="{325EB286-990E-4FD7-81B4-10977332D982}" dt="2024-11-07T13:29:45.015" v="143" actId="1076"/>
          <ac:spMkLst>
            <pc:docMk/>
            <pc:sldMk cId="2339235338" sldId="272"/>
            <ac:spMk id="3" creationId="{00000000-0000-0000-0000-000000000000}"/>
          </ac:spMkLst>
        </pc:spChg>
        <pc:spChg chg="mod">
          <ac:chgData name="John Adams" userId="1143faee-bb16-416e-8056-0ed4c730fe93" providerId="ADAL" clId="{325EB286-990E-4FD7-81B4-10977332D982}" dt="2024-11-07T14:33:35.167" v="558" actId="207"/>
          <ac:spMkLst>
            <pc:docMk/>
            <pc:sldMk cId="2339235338" sldId="272"/>
            <ac:spMk id="8" creationId="{00000000-0000-0000-0000-000000000000}"/>
          </ac:spMkLst>
        </pc:spChg>
      </pc:sldChg>
      <pc:sldChg chg="addSp delSp modSp mod">
        <pc:chgData name="John Adams" userId="1143faee-bb16-416e-8056-0ed4c730fe93" providerId="ADAL" clId="{325EB286-990E-4FD7-81B4-10977332D982}" dt="2024-11-07T13:23:07.720" v="99" actId="6549"/>
        <pc:sldMkLst>
          <pc:docMk/>
          <pc:sldMk cId="2058881387" sldId="297"/>
        </pc:sldMkLst>
        <pc:spChg chg="mod">
          <ac:chgData name="John Adams" userId="1143faee-bb16-416e-8056-0ed4c730fe93" providerId="ADAL" clId="{325EB286-990E-4FD7-81B4-10977332D982}" dt="2024-11-07T13:23:07.720" v="99" actId="6549"/>
          <ac:spMkLst>
            <pc:docMk/>
            <pc:sldMk cId="2058881387" sldId="297"/>
            <ac:spMk id="3" creationId="{00000000-0000-0000-0000-000000000000}"/>
          </ac:spMkLst>
        </pc:spChg>
        <pc:picChg chg="del">
          <ac:chgData name="John Adams" userId="1143faee-bb16-416e-8056-0ed4c730fe93" providerId="ADAL" clId="{325EB286-990E-4FD7-81B4-10977332D982}" dt="2024-11-07T13:21:41.247" v="84" actId="478"/>
          <ac:picMkLst>
            <pc:docMk/>
            <pc:sldMk cId="2058881387" sldId="297"/>
            <ac:picMk id="5" creationId="{1EB616F9-4085-0C43-9227-06BA60E7B46B}"/>
          </ac:picMkLst>
        </pc:picChg>
        <pc:picChg chg="add mod">
          <ac:chgData name="John Adams" userId="1143faee-bb16-416e-8056-0ed4c730fe93" providerId="ADAL" clId="{325EB286-990E-4FD7-81B4-10977332D982}" dt="2024-11-07T13:23:02.203" v="97" actId="14100"/>
          <ac:picMkLst>
            <pc:docMk/>
            <pc:sldMk cId="2058881387" sldId="297"/>
            <ac:picMk id="4098" creationId="{E81B776A-4000-5112-6B45-E36C20F14218}"/>
          </ac:picMkLst>
        </pc:picChg>
      </pc:sldChg>
      <pc:sldChg chg="addSp delSp modSp mod">
        <pc:chgData name="John Adams" userId="1143faee-bb16-416e-8056-0ed4c730fe93" providerId="ADAL" clId="{325EB286-990E-4FD7-81B4-10977332D982}" dt="2024-11-07T13:27:00.047" v="127" actId="166"/>
        <pc:sldMkLst>
          <pc:docMk/>
          <pc:sldMk cId="2697338157" sldId="333"/>
        </pc:sldMkLst>
        <pc:spChg chg="mod">
          <ac:chgData name="John Adams" userId="1143faee-bb16-416e-8056-0ed4c730fe93" providerId="ADAL" clId="{325EB286-990E-4FD7-81B4-10977332D982}" dt="2024-11-07T13:25:54.132" v="120" actId="1076"/>
          <ac:spMkLst>
            <pc:docMk/>
            <pc:sldMk cId="2697338157" sldId="333"/>
            <ac:spMk id="2" creationId="{00000000-0000-0000-0000-000000000000}"/>
          </ac:spMkLst>
        </pc:spChg>
        <pc:spChg chg="mod">
          <ac:chgData name="John Adams" userId="1143faee-bb16-416e-8056-0ed4c730fe93" providerId="ADAL" clId="{325EB286-990E-4FD7-81B4-10977332D982}" dt="2024-11-07T13:26:49.493" v="124" actId="1076"/>
          <ac:spMkLst>
            <pc:docMk/>
            <pc:sldMk cId="2697338157" sldId="333"/>
            <ac:spMk id="8" creationId="{00000000-0000-0000-0000-000000000000}"/>
          </ac:spMkLst>
        </pc:spChg>
        <pc:picChg chg="del">
          <ac:chgData name="John Adams" userId="1143faee-bb16-416e-8056-0ed4c730fe93" providerId="ADAL" clId="{325EB286-990E-4FD7-81B4-10977332D982}" dt="2024-11-07T13:25:44.535" v="117" actId="478"/>
          <ac:picMkLst>
            <pc:docMk/>
            <pc:sldMk cId="2697338157" sldId="333"/>
            <ac:picMk id="1026" creationId="{F139E8A8-66FD-6B5D-1DAE-28440983BFF6}"/>
          </ac:picMkLst>
        </pc:picChg>
        <pc:picChg chg="add mod">
          <ac:chgData name="John Adams" userId="1143faee-bb16-416e-8056-0ed4c730fe93" providerId="ADAL" clId="{325EB286-990E-4FD7-81B4-10977332D982}" dt="2024-11-07T13:26:49.493" v="124" actId="1076"/>
          <ac:picMkLst>
            <pc:docMk/>
            <pc:sldMk cId="2697338157" sldId="333"/>
            <ac:picMk id="5122" creationId="{A18D699C-2EE7-65C1-15A5-430C40919AFE}"/>
          </ac:picMkLst>
        </pc:picChg>
        <pc:picChg chg="add mod">
          <ac:chgData name="John Adams" userId="1143faee-bb16-416e-8056-0ed4c730fe93" providerId="ADAL" clId="{325EB286-990E-4FD7-81B4-10977332D982}" dt="2024-11-07T13:27:00.047" v="127" actId="166"/>
          <ac:picMkLst>
            <pc:docMk/>
            <pc:sldMk cId="2697338157" sldId="333"/>
            <ac:picMk id="5124" creationId="{E0EC43F7-9CF0-A56F-C2C7-A056F70CC567}"/>
          </ac:picMkLst>
        </pc:picChg>
      </pc:sldChg>
      <pc:sldChg chg="del">
        <pc:chgData name="John Adams" userId="1143faee-bb16-416e-8056-0ed4c730fe93" providerId="ADAL" clId="{325EB286-990E-4FD7-81B4-10977332D982}" dt="2024-11-07T13:29:12.957" v="141" actId="47"/>
        <pc:sldMkLst>
          <pc:docMk/>
          <pc:sldMk cId="133743617" sldId="357"/>
        </pc:sldMkLst>
      </pc:sldChg>
      <pc:sldChg chg="modSp mod">
        <pc:chgData name="John Adams" userId="1143faee-bb16-416e-8056-0ed4c730fe93" providerId="ADAL" clId="{325EB286-990E-4FD7-81B4-10977332D982}" dt="2024-11-07T13:28:07.482" v="139" actId="1076"/>
        <pc:sldMkLst>
          <pc:docMk/>
          <pc:sldMk cId="3373429092" sldId="360"/>
        </pc:sldMkLst>
        <pc:spChg chg="mod">
          <ac:chgData name="John Adams" userId="1143faee-bb16-416e-8056-0ed4c730fe93" providerId="ADAL" clId="{325EB286-990E-4FD7-81B4-10977332D982}" dt="2024-11-07T13:28:07.482" v="139" actId="1076"/>
          <ac:spMkLst>
            <pc:docMk/>
            <pc:sldMk cId="3373429092" sldId="360"/>
            <ac:spMk id="4" creationId="{00000000-0000-0000-0000-000000000000}"/>
          </ac:spMkLst>
        </pc:spChg>
      </pc:sldChg>
      <pc:sldChg chg="addSp delSp modSp mod">
        <pc:chgData name="John Adams" userId="1143faee-bb16-416e-8056-0ed4c730fe93" providerId="ADAL" clId="{325EB286-990E-4FD7-81B4-10977332D982}" dt="2024-11-07T13:13:01.960" v="10" actId="1076"/>
        <pc:sldMkLst>
          <pc:docMk/>
          <pc:sldMk cId="628232970" sldId="366"/>
        </pc:sldMkLst>
        <pc:spChg chg="mod">
          <ac:chgData name="John Adams" userId="1143faee-bb16-416e-8056-0ed4c730fe93" providerId="ADAL" clId="{325EB286-990E-4FD7-81B4-10977332D982}" dt="2024-11-07T13:10:10.191" v="2" actId="6549"/>
          <ac:spMkLst>
            <pc:docMk/>
            <pc:sldMk cId="628232970" sldId="366"/>
            <ac:spMk id="3" creationId="{00000000-0000-0000-0000-000000000000}"/>
          </ac:spMkLst>
        </pc:spChg>
        <pc:picChg chg="del">
          <ac:chgData name="John Adams" userId="1143faee-bb16-416e-8056-0ed4c730fe93" providerId="ADAL" clId="{325EB286-990E-4FD7-81B4-10977332D982}" dt="2024-11-07T13:10:14.645" v="3" actId="478"/>
          <ac:picMkLst>
            <pc:docMk/>
            <pc:sldMk cId="628232970" sldId="366"/>
            <ac:picMk id="6" creationId="{63684A0B-F2CF-9657-E5BB-EC84C3B7A807}"/>
          </ac:picMkLst>
        </pc:picChg>
        <pc:picChg chg="add mod">
          <ac:chgData name="John Adams" userId="1143faee-bb16-416e-8056-0ed4c730fe93" providerId="ADAL" clId="{325EB286-990E-4FD7-81B4-10977332D982}" dt="2024-11-07T13:13:01.960" v="10" actId="1076"/>
          <ac:picMkLst>
            <pc:docMk/>
            <pc:sldMk cId="628232970" sldId="366"/>
            <ac:picMk id="1026" creationId="{8867E010-3B01-26D3-27D5-FEF89EABA100}"/>
          </ac:picMkLst>
        </pc:picChg>
      </pc:sldChg>
      <pc:sldChg chg="addSp delSp modSp mod">
        <pc:chgData name="John Adams" userId="1143faee-bb16-416e-8056-0ed4c730fe93" providerId="ADAL" clId="{325EB286-990E-4FD7-81B4-10977332D982}" dt="2024-11-07T15:19:27.013" v="559" actId="113"/>
        <pc:sldMkLst>
          <pc:docMk/>
          <pc:sldMk cId="798404022" sldId="377"/>
        </pc:sldMkLst>
        <pc:spChg chg="mod">
          <ac:chgData name="John Adams" userId="1143faee-bb16-416e-8056-0ed4c730fe93" providerId="ADAL" clId="{325EB286-990E-4FD7-81B4-10977332D982}" dt="2024-11-07T15:19:27.013" v="559" actId="113"/>
          <ac:spMkLst>
            <pc:docMk/>
            <pc:sldMk cId="798404022" sldId="377"/>
            <ac:spMk id="2" creationId="{D33F66F0-CDEE-F67D-C723-7A8A58887075}"/>
          </ac:spMkLst>
        </pc:spChg>
        <pc:spChg chg="del">
          <ac:chgData name="John Adams" userId="1143faee-bb16-416e-8056-0ed4c730fe93" providerId="ADAL" clId="{325EB286-990E-4FD7-81B4-10977332D982}" dt="2024-11-07T13:15:17.416" v="13" actId="478"/>
          <ac:spMkLst>
            <pc:docMk/>
            <pc:sldMk cId="798404022" sldId="377"/>
            <ac:spMk id="3" creationId="{A31DA648-4E1F-8258-474C-F15E78F94BBA}"/>
          </ac:spMkLst>
        </pc:spChg>
        <pc:spChg chg="mod">
          <ac:chgData name="John Adams" userId="1143faee-bb16-416e-8056-0ed4c730fe93" providerId="ADAL" clId="{325EB286-990E-4FD7-81B4-10977332D982}" dt="2024-11-07T13:19:08.171" v="60" actId="1076"/>
          <ac:spMkLst>
            <pc:docMk/>
            <pc:sldMk cId="798404022" sldId="377"/>
            <ac:spMk id="5" creationId="{B1D6D902-36D1-4CF9-BDFA-75FE237F5371}"/>
          </ac:spMkLst>
        </pc:spChg>
        <pc:picChg chg="add mod">
          <ac:chgData name="John Adams" userId="1143faee-bb16-416e-8056-0ed4c730fe93" providerId="ADAL" clId="{325EB286-990E-4FD7-81B4-10977332D982}" dt="2024-11-07T13:19:39.601" v="63"/>
          <ac:picMkLst>
            <pc:docMk/>
            <pc:sldMk cId="798404022" sldId="377"/>
            <ac:picMk id="4" creationId="{B30D5897-28F1-83E6-FA10-6A23AA05366A}"/>
          </ac:picMkLst>
        </pc:picChg>
        <pc:picChg chg="add mod">
          <ac:chgData name="John Adams" userId="1143faee-bb16-416e-8056-0ed4c730fe93" providerId="ADAL" clId="{325EB286-990E-4FD7-81B4-10977332D982}" dt="2024-11-07T13:19:53.374" v="64" actId="732"/>
          <ac:picMkLst>
            <pc:docMk/>
            <pc:sldMk cId="798404022" sldId="377"/>
            <ac:picMk id="2050" creationId="{781A1942-EFB6-58E5-CE98-7927F6FD580E}"/>
          </ac:picMkLst>
        </pc:picChg>
      </pc:sldChg>
      <pc:sldChg chg="addSp delSp modSp mod">
        <pc:chgData name="John Adams" userId="1143faee-bb16-416e-8056-0ed4c730fe93" providerId="ADAL" clId="{325EB286-990E-4FD7-81B4-10977332D982}" dt="2024-11-07T13:41:13.955" v="420" actId="20577"/>
        <pc:sldMkLst>
          <pc:docMk/>
          <pc:sldMk cId="1869736670" sldId="945"/>
        </pc:sldMkLst>
        <pc:spChg chg="mod">
          <ac:chgData name="John Adams" userId="1143faee-bb16-416e-8056-0ed4c730fe93" providerId="ADAL" clId="{325EB286-990E-4FD7-81B4-10977332D982}" dt="2024-11-07T13:35:35.268" v="183" actId="14100"/>
          <ac:spMkLst>
            <pc:docMk/>
            <pc:sldMk cId="1869736670" sldId="945"/>
            <ac:spMk id="3" creationId="{7915C79F-7085-313B-C0A5-06284EED4C90}"/>
          </ac:spMkLst>
        </pc:spChg>
        <pc:spChg chg="mod">
          <ac:chgData name="John Adams" userId="1143faee-bb16-416e-8056-0ed4c730fe93" providerId="ADAL" clId="{325EB286-990E-4FD7-81B4-10977332D982}" dt="2024-11-07T13:41:13.955" v="420" actId="20577"/>
          <ac:spMkLst>
            <pc:docMk/>
            <pc:sldMk cId="1869736670" sldId="945"/>
            <ac:spMk id="7" creationId="{52531000-85C1-27F4-641E-EAD5440E4FE7}"/>
          </ac:spMkLst>
        </pc:spChg>
        <pc:picChg chg="add mod">
          <ac:chgData name="John Adams" userId="1143faee-bb16-416e-8056-0ed4c730fe93" providerId="ADAL" clId="{325EB286-990E-4FD7-81B4-10977332D982}" dt="2024-11-07T13:36:09.453" v="189" actId="167"/>
          <ac:picMkLst>
            <pc:docMk/>
            <pc:sldMk cId="1869736670" sldId="945"/>
            <ac:picMk id="4" creationId="{77D18072-6186-EAA1-E321-15499599EDAF}"/>
          </ac:picMkLst>
        </pc:picChg>
        <pc:picChg chg="add mod">
          <ac:chgData name="John Adams" userId="1143faee-bb16-416e-8056-0ed4c730fe93" providerId="ADAL" clId="{325EB286-990E-4FD7-81B4-10977332D982}" dt="2024-11-07T13:32:07.389" v="157" actId="14100"/>
          <ac:picMkLst>
            <pc:docMk/>
            <pc:sldMk cId="1869736670" sldId="945"/>
            <ac:picMk id="6146" creationId="{EA8BED40-E09F-6297-BDBD-BAD923A734B5}"/>
          </ac:picMkLst>
        </pc:picChg>
        <pc:picChg chg="add del mod">
          <ac:chgData name="John Adams" userId="1143faee-bb16-416e-8056-0ed4c730fe93" providerId="ADAL" clId="{325EB286-990E-4FD7-81B4-10977332D982}" dt="2024-11-07T13:35:05.684" v="177" actId="732"/>
          <ac:picMkLst>
            <pc:docMk/>
            <pc:sldMk cId="1869736670" sldId="945"/>
            <ac:picMk id="6148" creationId="{77D18072-6186-EAA1-E321-15499599EDAF}"/>
          </ac:picMkLst>
        </pc:picChg>
        <pc:picChg chg="del">
          <ac:chgData name="John Adams" userId="1143faee-bb16-416e-8056-0ed4c730fe93" providerId="ADAL" clId="{325EB286-990E-4FD7-81B4-10977332D982}" dt="2024-11-07T13:31:38.843" v="152" actId="478"/>
          <ac:picMkLst>
            <pc:docMk/>
            <pc:sldMk cId="1869736670" sldId="945"/>
            <ac:picMk id="7170" creationId="{C3365001-4014-9659-0374-A90DFB21BDA8}"/>
          </ac:picMkLst>
        </pc:picChg>
        <pc:picChg chg="add del">
          <ac:chgData name="John Adams" userId="1143faee-bb16-416e-8056-0ed4c730fe93" providerId="ADAL" clId="{325EB286-990E-4FD7-81B4-10977332D982}" dt="2024-11-07T13:35:47.186" v="185" actId="478"/>
          <ac:picMkLst>
            <pc:docMk/>
            <pc:sldMk cId="1869736670" sldId="945"/>
            <ac:picMk id="7172" creationId="{D1C1B3DB-757E-EBAB-A4E4-1F511A5809E3}"/>
          </ac:picMkLst>
        </pc:picChg>
      </pc:sldChg>
      <pc:sldChg chg="del">
        <pc:chgData name="John Adams" userId="1143faee-bb16-416e-8056-0ed4c730fe93" providerId="ADAL" clId="{325EB286-990E-4FD7-81B4-10977332D982}" dt="2024-11-07T13:13:18.391" v="12" actId="47"/>
        <pc:sldMkLst>
          <pc:docMk/>
          <pc:sldMk cId="2048304638" sldId="948"/>
        </pc:sldMkLst>
      </pc:sldChg>
      <pc:sldChg chg="add">
        <pc:chgData name="John Adams" userId="1143faee-bb16-416e-8056-0ed4c730fe93" providerId="ADAL" clId="{325EB286-990E-4FD7-81B4-10977332D982}" dt="2024-11-07T13:13:16.164" v="11"/>
        <pc:sldMkLst>
          <pc:docMk/>
          <pc:sldMk cId="2405577480" sldId="949"/>
        </pc:sldMkLst>
      </pc:sldChg>
      <pc:sldChg chg="addSp delSp modSp add mod">
        <pc:chgData name="John Adams" userId="1143faee-bb16-416e-8056-0ed4c730fe93" providerId="ADAL" clId="{325EB286-990E-4FD7-81B4-10977332D982}" dt="2024-11-07T13:46:42.837" v="557" actId="313"/>
        <pc:sldMkLst>
          <pc:docMk/>
          <pc:sldMk cId="2347004289" sldId="950"/>
        </pc:sldMkLst>
        <pc:spChg chg="add mod ord">
          <ac:chgData name="John Adams" userId="1143faee-bb16-416e-8056-0ed4c730fe93" providerId="ADAL" clId="{325EB286-990E-4FD7-81B4-10977332D982}" dt="2024-11-07T13:46:42.837" v="557" actId="313"/>
          <ac:spMkLst>
            <pc:docMk/>
            <pc:sldMk cId="2347004289" sldId="950"/>
            <ac:spMk id="2" creationId="{42E52556-3DA3-1A32-03D0-BE655AA072FE}"/>
          </ac:spMkLst>
        </pc:spChg>
        <pc:spChg chg="del">
          <ac:chgData name="John Adams" userId="1143faee-bb16-416e-8056-0ed4c730fe93" providerId="ADAL" clId="{325EB286-990E-4FD7-81B4-10977332D982}" dt="2024-11-07T13:43:36.697" v="449" actId="478"/>
          <ac:spMkLst>
            <pc:docMk/>
            <pc:sldMk cId="2347004289" sldId="950"/>
            <ac:spMk id="3" creationId="{B41E2967-3520-FA1D-B526-997239D139C8}"/>
          </ac:spMkLst>
        </pc:spChg>
        <pc:spChg chg="mod">
          <ac:chgData name="John Adams" userId="1143faee-bb16-416e-8056-0ed4c730fe93" providerId="ADAL" clId="{325EB286-990E-4FD7-81B4-10977332D982}" dt="2024-11-07T13:42:39.713" v="447" actId="20577"/>
          <ac:spMkLst>
            <pc:docMk/>
            <pc:sldMk cId="2347004289" sldId="950"/>
            <ac:spMk id="8" creationId="{B03EDC46-E74C-1C59-ABE7-8D22AD4E61DA}"/>
          </ac:spMkLst>
        </pc:spChg>
        <pc:picChg chg="del">
          <ac:chgData name="John Adams" userId="1143faee-bb16-416e-8056-0ed4c730fe93" providerId="ADAL" clId="{325EB286-990E-4FD7-81B4-10977332D982}" dt="2024-11-07T13:43:33.473" v="448" actId="478"/>
          <ac:picMkLst>
            <pc:docMk/>
            <pc:sldMk cId="2347004289" sldId="950"/>
            <ac:picMk id="4098" creationId="{02F3CF46-986B-F7C5-F94C-B22A4FBAEB57}"/>
          </ac:picMkLst>
        </pc:picChg>
        <pc:picChg chg="add mod">
          <ac:chgData name="John Adams" userId="1143faee-bb16-416e-8056-0ed4c730fe93" providerId="ADAL" clId="{325EB286-990E-4FD7-81B4-10977332D982}" dt="2024-11-07T13:46:38.121" v="555" actId="167"/>
          <ac:picMkLst>
            <pc:docMk/>
            <pc:sldMk cId="2347004289" sldId="950"/>
            <ac:picMk id="7170" creationId="{9068B12A-EDBB-8EEE-4B3D-AB4FC53C49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08/11/2024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8867E010-3B01-26D3-27D5-FEF89EABA1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849"/>
          <a:stretch/>
        </p:blipFill>
        <p:spPr bwMode="auto">
          <a:xfrm>
            <a:off x="1510803" y="1833941"/>
            <a:ext cx="9170394" cy="310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 Short Prayers for Courage, Confidence and Conviction - THANK YOU FOR  PRAYING">
            <a:extLst>
              <a:ext uri="{FF2B5EF4-FFF2-40B4-BE49-F238E27FC236}">
                <a16:creationId xmlns:a16="http://schemas.microsoft.com/office/drawing/2014/main" id="{B30D5897-28F1-83E6-FA10-6A23AA05366A}"/>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2576" b="25485"/>
          <a:stretch/>
        </p:blipFill>
        <p:spPr bwMode="auto">
          <a:xfrm>
            <a:off x="3714172" y="3864560"/>
            <a:ext cx="6229928" cy="25708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Courage</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D33F66F0-CDEE-F67D-C723-7A8A58887075}"/>
              </a:ext>
            </a:extLst>
          </p:cNvPr>
          <p:cNvSpPr txBox="1"/>
          <p:nvPr/>
        </p:nvSpPr>
        <p:spPr>
          <a:xfrm>
            <a:off x="790050" y="1367020"/>
            <a:ext cx="10827812" cy="2431435"/>
          </a:xfrm>
          <a:prstGeom prst="rect">
            <a:avLst/>
          </a:prstGeom>
          <a:noFill/>
        </p:spPr>
        <p:txBody>
          <a:bodyPr wrap="square" rtlCol="0">
            <a:spAutoFit/>
          </a:bodyPr>
          <a:lstStyle/>
          <a:p>
            <a:pPr algn="l"/>
            <a:endParaRPr lang="en-US" sz="2400" b="0" i="0" dirty="0">
              <a:solidFill>
                <a:srgbClr val="000000"/>
              </a:solidFill>
              <a:effectLst/>
              <a:latin typeface="Garamond" panose="02020404030301010803" pitchFamily="18" charset="0"/>
            </a:endParaRPr>
          </a:p>
          <a:p>
            <a:pPr algn="ctr"/>
            <a:r>
              <a:rPr lang="en-US" sz="3200" b="0" dirty="0">
                <a:effectLst/>
                <a:latin typeface="Garamond" panose="02020404030301010803" pitchFamily="18" charset="0"/>
              </a:rPr>
              <a:t>“Be strong and courageous and do your work. </a:t>
            </a:r>
          </a:p>
          <a:p>
            <a:pPr algn="ctr"/>
            <a:r>
              <a:rPr lang="en-US" sz="3200" b="0" dirty="0">
                <a:effectLst/>
                <a:latin typeface="Garamond" panose="02020404030301010803" pitchFamily="18" charset="0"/>
              </a:rPr>
              <a:t>Do not be afraid or discouraged for the Lord God is with you. </a:t>
            </a:r>
          </a:p>
          <a:p>
            <a:pPr algn="ctr"/>
            <a:r>
              <a:rPr lang="en-US" sz="3200" b="0" dirty="0">
                <a:effectLst/>
                <a:latin typeface="Garamond" panose="02020404030301010803" pitchFamily="18" charset="0"/>
              </a:rPr>
              <a:t>He will not leave you or forsake you.” </a:t>
            </a:r>
          </a:p>
          <a:p>
            <a:pPr algn="ctr"/>
            <a:r>
              <a:rPr lang="en-US" sz="3200" b="1" dirty="0">
                <a:effectLst/>
                <a:latin typeface="Garamond" panose="02020404030301010803" pitchFamily="18" charset="0"/>
              </a:rPr>
              <a:t>(1 Chronicles 28 : 20)</a:t>
            </a:r>
            <a:endParaRPr lang="en-US" sz="2400" b="1" dirty="0">
              <a:effectLst/>
              <a:latin typeface="Garamond" panose="02020404030301010803" pitchFamily="18" charset="0"/>
            </a:endParaRPr>
          </a:p>
        </p:txBody>
      </p:sp>
      <p:pic>
        <p:nvPicPr>
          <p:cNvPr id="2050" name="Picture 2" descr="15 Short Prayers for Courage, Confidence and Conviction - THANK YOU FOR  PRAYING">
            <a:extLst>
              <a:ext uri="{FF2B5EF4-FFF2-40B4-BE49-F238E27FC236}">
                <a16:creationId xmlns:a16="http://schemas.microsoft.com/office/drawing/2014/main" id="{781A1942-EFB6-58E5-CE98-7927F6FD580E}"/>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23727" t="12576" b="25485"/>
          <a:stretch/>
        </p:blipFill>
        <p:spPr bwMode="auto">
          <a:xfrm flipH="1">
            <a:off x="790050" y="3864560"/>
            <a:ext cx="4751768" cy="257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198469" y="2110934"/>
            <a:ext cx="7159785" cy="4031873"/>
          </a:xfrm>
          <a:prstGeom prst="rect">
            <a:avLst/>
          </a:prstGeom>
        </p:spPr>
        <p:txBody>
          <a:bodyPr wrap="square">
            <a:spAutoFit/>
          </a:bodyPr>
          <a:lstStyle/>
          <a:p>
            <a:pPr algn="ctr"/>
            <a:r>
              <a:rPr lang="en-GB" sz="3600" b="1" dirty="0">
                <a:latin typeface="Garamond" panose="02020404030301010803" pitchFamily="18" charset="0"/>
              </a:rPr>
              <a:t>17</a:t>
            </a:r>
            <a:r>
              <a:rPr lang="en-GB" sz="3600" b="1" baseline="30000" dirty="0">
                <a:latin typeface="Garamond" panose="02020404030301010803" pitchFamily="18" charset="0"/>
              </a:rPr>
              <a:t>th</a:t>
            </a:r>
            <a:r>
              <a:rPr lang="en-GB" sz="3600" b="1" dirty="0">
                <a:latin typeface="Garamond" panose="02020404030301010803" pitchFamily="18" charset="0"/>
              </a:rPr>
              <a:t> November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Mark,                         Jesus reveals : </a:t>
            </a:r>
          </a:p>
          <a:p>
            <a:pPr algn="ctr"/>
            <a:endParaRPr lang="en-GB" sz="1600" dirty="0">
              <a:latin typeface="Garamond" panose="02020404030301010803" pitchFamily="18" charset="0"/>
            </a:endParaRPr>
          </a:p>
          <a:p>
            <a:pPr algn="ctr"/>
            <a:r>
              <a:rPr lang="en-GB" sz="4000" dirty="0">
                <a:latin typeface="Garamond" panose="02020404030301010803" pitchFamily="18" charset="0"/>
              </a:rPr>
              <a:t>“</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T</a:t>
            </a:r>
            <a:r>
              <a:rPr lang="en-GB" sz="4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hen they will see the Son of Man coming in the clouds with great power and glory.”</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098" name="Picture 2" descr="Anointed One">
            <a:extLst>
              <a:ext uri="{FF2B5EF4-FFF2-40B4-BE49-F238E27FC236}">
                <a16:creationId xmlns:a16="http://schemas.microsoft.com/office/drawing/2014/main" id="{E81B776A-4000-5112-6B45-E36C20F142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20" y="1937291"/>
            <a:ext cx="4910116" cy="492608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9613-0FEE-5640-24E4-0D24B45101C3}"/>
            </a:ext>
          </a:extLst>
        </p:cNvPr>
        <p:cNvGrpSpPr/>
        <p:nvPr/>
      </p:nvGrpSpPr>
      <p:grpSpPr>
        <a:xfrm>
          <a:off x="0" y="0"/>
          <a:ext cx="0" cy="0"/>
          <a:chOff x="0" y="0"/>
          <a:chExt cx="0" cy="0"/>
        </a:xfrm>
      </p:grpSpPr>
      <p:pic>
        <p:nvPicPr>
          <p:cNvPr id="7170" name="Picture 2" descr="World Day of the Poor 2024 - Diocese of Plymouth">
            <a:extLst>
              <a:ext uri="{FF2B5EF4-FFF2-40B4-BE49-F238E27FC236}">
                <a16:creationId xmlns:a16="http://schemas.microsoft.com/office/drawing/2014/main" id="{9068B12A-EDBB-8EEE-4B3D-AB4FC53C4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56" b="9448"/>
          <a:stretch/>
        </p:blipFill>
        <p:spPr bwMode="auto">
          <a:xfrm>
            <a:off x="1066799" y="2324100"/>
            <a:ext cx="10287000" cy="4533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E52556-3DA3-1A32-03D0-BE655AA072FE}"/>
              </a:ext>
            </a:extLst>
          </p:cNvPr>
          <p:cNvSpPr txBox="1"/>
          <p:nvPr/>
        </p:nvSpPr>
        <p:spPr>
          <a:xfrm>
            <a:off x="4378036" y="3288145"/>
            <a:ext cx="7361526" cy="3046988"/>
          </a:xfrm>
          <a:prstGeom prst="rect">
            <a:avLst/>
          </a:prstGeom>
          <a:solidFill>
            <a:schemeClr val="bg1"/>
          </a:solidFill>
        </p:spPr>
        <p:txBody>
          <a:bodyPr wrap="square" rtlCol="0">
            <a:spAutoFit/>
          </a:bodyPr>
          <a:lstStyle/>
          <a:p>
            <a:pPr algn="ctr"/>
            <a:r>
              <a:rPr lang="en-US" sz="3200" b="1" dirty="0">
                <a:latin typeface="Garamond" panose="02020404030301010803" pitchFamily="18" charset="0"/>
              </a:rPr>
              <a:t>17</a:t>
            </a:r>
            <a:r>
              <a:rPr lang="en-US" sz="3200" b="1" baseline="30000" dirty="0">
                <a:latin typeface="Garamond" panose="02020404030301010803" pitchFamily="18" charset="0"/>
              </a:rPr>
              <a:t>th</a:t>
            </a:r>
            <a:r>
              <a:rPr lang="en-US" sz="3200" b="1" dirty="0">
                <a:latin typeface="Garamond" panose="02020404030301010803" pitchFamily="18" charset="0"/>
              </a:rPr>
              <a:t> November 2024</a:t>
            </a:r>
          </a:p>
          <a:p>
            <a:pPr algn="ctr"/>
            <a:endParaRPr lang="en-US" sz="3200" b="1" dirty="0">
              <a:latin typeface="Garamond" panose="02020404030301010803" pitchFamily="18" charset="0"/>
            </a:endParaRPr>
          </a:p>
          <a:p>
            <a:pPr algn="ctr"/>
            <a:r>
              <a:rPr lang="en-US" sz="3200" b="1">
                <a:latin typeface="Garamond" panose="02020404030301010803" pitchFamily="18" charset="0"/>
              </a:rPr>
              <a:t>“The </a:t>
            </a:r>
            <a:r>
              <a:rPr lang="en-US" sz="3200" b="1" dirty="0">
                <a:latin typeface="Garamond" panose="02020404030301010803" pitchFamily="18" charset="0"/>
              </a:rPr>
              <a:t>prayer of the poor rises up to God.”</a:t>
            </a:r>
          </a:p>
          <a:p>
            <a:pPr algn="ctr"/>
            <a:endParaRPr lang="en-US" sz="3200" b="1" dirty="0">
              <a:latin typeface="Garamond" panose="02020404030301010803" pitchFamily="18" charset="0"/>
            </a:endParaRPr>
          </a:p>
          <a:p>
            <a:pPr algn="ctr"/>
            <a:r>
              <a:rPr lang="en-US" sz="3200" b="1" dirty="0">
                <a:latin typeface="Garamond" panose="02020404030301010803" pitchFamily="18" charset="0"/>
              </a:rPr>
              <a:t>(Ecclesiasticus 21 : 5)</a:t>
            </a:r>
          </a:p>
          <a:p>
            <a:pPr algn="ctr"/>
            <a:endParaRPr lang="en-GB" sz="3200" b="1" dirty="0">
              <a:latin typeface="Garamond" panose="02020404030301010803" pitchFamily="18" charset="0"/>
            </a:endParaRPr>
          </a:p>
        </p:txBody>
      </p:sp>
      <p:sp>
        <p:nvSpPr>
          <p:cNvPr id="6" name="TextBox 5">
            <a:extLst>
              <a:ext uri="{FF2B5EF4-FFF2-40B4-BE49-F238E27FC236}">
                <a16:creationId xmlns:a16="http://schemas.microsoft.com/office/drawing/2014/main" id="{13589EC9-F130-4D03-D641-37EC858863CA}"/>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B03EDC46-E74C-1C59-ABE7-8D22AD4E61DA}"/>
              </a:ext>
            </a:extLst>
          </p:cNvPr>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World Day of the Poor 2024</a:t>
            </a:r>
          </a:p>
        </p:txBody>
      </p:sp>
      <p:pic>
        <p:nvPicPr>
          <p:cNvPr id="7" name="Content Placeholder 4">
            <a:extLst>
              <a:ext uri="{FF2B5EF4-FFF2-40B4-BE49-F238E27FC236}">
                <a16:creationId xmlns:a16="http://schemas.microsoft.com/office/drawing/2014/main" id="{2C22C1A3-3C2B-ED38-C338-26461C1E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3470042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Letters of the New Testament # 3 </a:t>
            </a:r>
          </a:p>
        </p:txBody>
      </p:sp>
      <p:sp>
        <p:nvSpPr>
          <p:cNvPr id="2" name="Rectangle 1"/>
          <p:cNvSpPr/>
          <p:nvPr/>
        </p:nvSpPr>
        <p:spPr>
          <a:xfrm>
            <a:off x="240146" y="2296109"/>
            <a:ext cx="6262255" cy="3847207"/>
          </a:xfrm>
          <a:prstGeom prst="rect">
            <a:avLst/>
          </a:prstGeom>
        </p:spPr>
        <p:txBody>
          <a:bodyPr wrap="square">
            <a:spAutoFit/>
          </a:bodyPr>
          <a:lstStyle/>
          <a:p>
            <a:pPr algn="ctr"/>
            <a:r>
              <a:rPr lang="en-GB" sz="3600" b="1" dirty="0">
                <a:latin typeface="Garamond" panose="02020404030301010803" pitchFamily="18" charset="0"/>
              </a:rPr>
              <a:t>From the                                                 2</a:t>
            </a:r>
            <a:r>
              <a:rPr lang="en-GB" sz="3600" b="1" baseline="30000" dirty="0">
                <a:latin typeface="Garamond" panose="02020404030301010803" pitchFamily="18" charset="0"/>
              </a:rPr>
              <a:t>nd</a:t>
            </a:r>
            <a:r>
              <a:rPr lang="en-GB" sz="3600" b="1" dirty="0">
                <a:latin typeface="Garamond" panose="02020404030301010803" pitchFamily="18" charset="0"/>
              </a:rPr>
              <a:t> Letter of St Peter :</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US" sz="4000" b="0" i="0" dirty="0">
                <a:effectLst/>
                <a:latin typeface="Garamond" panose="02020404030301010803" pitchFamily="18" charset="0"/>
              </a:rPr>
              <a:t>“</a:t>
            </a:r>
            <a:r>
              <a:rPr lang="en-US" sz="4000" b="0" i="0" dirty="0">
                <a:solidFill>
                  <a:srgbClr val="000000"/>
                </a:solidFill>
                <a:effectLst/>
                <a:latin typeface="Garamond" panose="02020404030301010803" pitchFamily="18" charset="0"/>
              </a:rPr>
              <a:t>May you know more and more of grace and peace as your knowledge of God and Jesus our Lord grows deeper.</a:t>
            </a:r>
            <a:r>
              <a:rPr lang="en-US" sz="4000" b="0" i="0" dirty="0">
                <a:effectLst/>
                <a:latin typeface="Garamond" panose="02020404030301010803" pitchFamily="18" charset="0"/>
              </a:rPr>
              <a:t>”</a:t>
            </a:r>
            <a:endParaRPr lang="en-GB" sz="4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5124" name="Picture 4" descr="Knowing God Personally | Cru">
            <a:extLst>
              <a:ext uri="{FF2B5EF4-FFF2-40B4-BE49-F238E27FC236}">
                <a16:creationId xmlns:a16="http://schemas.microsoft.com/office/drawing/2014/main" id="{E0EC43F7-9CF0-A56F-C2C7-A056F70CC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260" y="2371416"/>
            <a:ext cx="497205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556134" y="2172477"/>
            <a:ext cx="6017444" cy="3786742"/>
          </a:xfrm>
          <a:prstGeom prst="rect">
            <a:avLst/>
          </a:prstGeom>
          <a:noFill/>
        </p:spPr>
        <p:txBody>
          <a:bodyPr wrap="square" rtlCol="0">
            <a:spAutoFit/>
          </a:bodyPr>
          <a:lstStyle/>
          <a:p>
            <a:pPr algn="ctr">
              <a:lnSpc>
                <a:spcPct val="107000"/>
              </a:lnSpc>
              <a:spcAft>
                <a:spcPts val="800"/>
              </a:spcAft>
            </a:pPr>
            <a:r>
              <a:rPr lang="en-GB" sz="4400" dirty="0">
                <a:latin typeface="Garamond" panose="02020404030301010803" pitchFamily="18" charset="0"/>
              </a:rPr>
              <a:t>“</a:t>
            </a:r>
            <a:r>
              <a:rPr lang="en-GB" sz="4400" dirty="0">
                <a:solidFill>
                  <a:srgbClr val="000000"/>
                </a:solidFill>
                <a:effectLst/>
                <a:latin typeface="Garamond" panose="02020404030301010803" pitchFamily="18" charset="0"/>
                <a:ea typeface="Calibri" panose="020F0502020204030204" pitchFamily="34" charset="0"/>
                <a:cs typeface="Segoe UI" panose="020B0502040204020203" pitchFamily="34" charset="0"/>
              </a:rPr>
              <a:t>Just as we need the courage to be happy,      we also need the courage to live simply.</a:t>
            </a:r>
            <a:r>
              <a:rPr lang="en-GB" sz="4400" dirty="0">
                <a:solidFill>
                  <a:srgbClr val="262626"/>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44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buClr>
                <a:srgbClr val="212121"/>
              </a:buClr>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930283" y="163726"/>
            <a:ext cx="5505275"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rgbClr val="2F5597"/>
                </a:solidFill>
                <a:latin typeface="Garamond" panose="02020404030301010803" pitchFamily="18" charset="0"/>
              </a:rPr>
              <a:t>St. Cecilia</a:t>
            </a:r>
          </a:p>
          <a:p>
            <a:pPr algn="ctr"/>
            <a:r>
              <a:rPr lang="en-GB" altLang="en-US" sz="6600" dirty="0">
                <a:solidFill>
                  <a:srgbClr val="2F5597"/>
                </a:solidFill>
                <a:latin typeface="Garamond" panose="02020404030301010803" pitchFamily="18" charset="0"/>
              </a:rPr>
              <a:t>Feast day : </a:t>
            </a:r>
          </a:p>
          <a:p>
            <a:pPr algn="ctr"/>
            <a:r>
              <a:rPr lang="en-GB" altLang="en-US" sz="6600" dirty="0">
                <a:solidFill>
                  <a:srgbClr val="2F5597"/>
                </a:solidFill>
                <a:latin typeface="Garamond" panose="02020404030301010803" pitchFamily="18" charset="0"/>
              </a:rPr>
              <a:t>22</a:t>
            </a:r>
            <a:r>
              <a:rPr lang="en-GB" altLang="en-US" sz="6600" baseline="30000" dirty="0">
                <a:solidFill>
                  <a:srgbClr val="2F5597"/>
                </a:solidFill>
                <a:latin typeface="Garamond" panose="02020404030301010803" pitchFamily="18" charset="0"/>
              </a:rPr>
              <a:t>nd</a:t>
            </a:r>
            <a:r>
              <a:rPr lang="en-GB" altLang="en-US" sz="6600" dirty="0">
                <a:solidFill>
                  <a:srgbClr val="2F5597"/>
                </a:solidFill>
                <a:latin typeface="Garamond" panose="02020404030301010803" pitchFamily="18" charset="0"/>
              </a:rPr>
              <a:t> November</a:t>
            </a:r>
            <a:r>
              <a:rPr lang="en-GB" altLang="en-US" sz="6600" dirty="0">
                <a:solidFill>
                  <a:schemeClr val="accent4">
                    <a:lumMod val="75000"/>
                  </a:schemeClr>
                </a:solidFill>
                <a:latin typeface="Garamond" panose="02020404030301010803" pitchFamily="18" charset="0"/>
              </a:rPr>
              <a:t>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180087" y="4100335"/>
            <a:ext cx="11255471" cy="2462213"/>
          </a:xfrm>
          <a:prstGeom prst="rect">
            <a:avLst/>
          </a:prstGeom>
          <a:noFill/>
        </p:spPr>
        <p:txBody>
          <a:bodyPr wrap="square" rtlCol="0">
            <a:spAutoFit/>
          </a:bodyPr>
          <a:lstStyle/>
          <a:p>
            <a:pPr algn="just"/>
            <a:r>
              <a:rPr lang="en-US" sz="2200" dirty="0">
                <a:solidFill>
                  <a:srgbClr val="202122"/>
                </a:solidFill>
                <a:latin typeface="Garamond" panose="02020404030301010803" pitchFamily="18" charset="0"/>
              </a:rPr>
              <a:t>St Cecilia is the patron saint of musicians with her feast day often being celebrated with concerts and musical events. She symbolizes the central role of music in the Liturgy of the Church.</a:t>
            </a:r>
          </a:p>
          <a:p>
            <a:pPr algn="just"/>
            <a:r>
              <a:rPr lang="en-US" sz="2200" b="0" i="0" dirty="0">
                <a:solidFill>
                  <a:srgbClr val="202122"/>
                </a:solidFill>
                <a:effectLst/>
                <a:latin typeface="Garamond" panose="02020404030301010803" pitchFamily="18" charset="0"/>
              </a:rPr>
              <a:t>She lived in Roman times and was executed for her beliefs. At her wedding, she was reputed to have  sung her heart to God and was responsible for the conversion of her husband, who was baptized by Pope Urban I. She did good works and distributed her goods to the poor. </a:t>
            </a:r>
          </a:p>
          <a:p>
            <a:pPr algn="just"/>
            <a:r>
              <a:rPr lang="en-US" sz="2200" dirty="0">
                <a:solidFill>
                  <a:srgbClr val="202122"/>
                </a:solidFill>
                <a:latin typeface="Garamond" panose="02020404030301010803" pitchFamily="18" charset="0"/>
              </a:rPr>
              <a:t>Her death followed that of her husband and brother-in -law, and she requested that after her death her home be converted into a church.</a:t>
            </a:r>
            <a:endParaRPr lang="en-US" sz="2200" b="0" i="0" dirty="0">
              <a:solidFill>
                <a:srgbClr val="202122"/>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2" name="Picture 2">
            <a:extLst>
              <a:ext uri="{FF2B5EF4-FFF2-40B4-BE49-F238E27FC236}">
                <a16:creationId xmlns:a16="http://schemas.microsoft.com/office/drawing/2014/main" id="{BE3AA561-1525-40A7-B9DB-12D4670604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14" r="9208"/>
          <a:stretch/>
        </p:blipFill>
        <p:spPr bwMode="auto">
          <a:xfrm>
            <a:off x="302547" y="163726"/>
            <a:ext cx="55052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 Pisidian Antioch | Precepts">
            <a:extLst>
              <a:ext uri="{FF2B5EF4-FFF2-40B4-BE49-F238E27FC236}">
                <a16:creationId xmlns:a16="http://schemas.microsoft.com/office/drawing/2014/main" id="{77D18072-6186-EAA1-E321-15499599E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05" t="14802" r="8213" b="41164"/>
          <a:stretch/>
        </p:blipFill>
        <p:spPr bwMode="auto">
          <a:xfrm>
            <a:off x="5684755" y="4561610"/>
            <a:ext cx="5803981" cy="2010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dirty="0">
                <a:solidFill>
                  <a:srgbClr val="2F5597"/>
                </a:solidFill>
                <a:latin typeface="Garamond" panose="02020404030301010803" pitchFamily="18" charset="0"/>
              </a:rPr>
              <a:t>St Paul’s Missionary Journeys</a:t>
            </a:r>
            <a:endParaRPr lang="en-GB" sz="6000" dirty="0">
              <a:solidFill>
                <a:srgbClr val="2F5597"/>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684755" y="1858745"/>
            <a:ext cx="5803981" cy="2677656"/>
          </a:xfrm>
          <a:prstGeom prst="rect">
            <a:avLst/>
          </a:prstGeom>
          <a:solidFill>
            <a:schemeClr val="bg1"/>
          </a:solidFill>
          <a:ln>
            <a:solidFill>
              <a:schemeClr val="bg1"/>
            </a:solidFill>
          </a:ln>
        </p:spPr>
        <p:txBody>
          <a:bodyPr wrap="square" rtlCol="0">
            <a:spAutoFit/>
          </a:bodyPr>
          <a:lstStyle/>
          <a:p>
            <a:pPr algn="just"/>
            <a:r>
              <a:rPr lang="en-US" sz="2800" dirty="0">
                <a:latin typeface="Garamond" panose="02020404030301010803" pitchFamily="18" charset="0"/>
              </a:rPr>
              <a:t>St Paul visited Antioch in Pisidia, a major Christian </a:t>
            </a:r>
            <a:r>
              <a:rPr lang="en-US" sz="2800" dirty="0" err="1">
                <a:latin typeface="Garamond" panose="02020404030301010803" pitchFamily="18" charset="0"/>
              </a:rPr>
              <a:t>centre</a:t>
            </a:r>
            <a:r>
              <a:rPr lang="en-US" sz="2800" dirty="0">
                <a:latin typeface="Garamond" panose="02020404030301010803" pitchFamily="18" charset="0"/>
              </a:rPr>
              <a:t>, at least three times during his missionary journeys. It was at the synagogue in Antioch that Paul gave a famous speech demonstrating  that Jesus is the Messiah. </a:t>
            </a:r>
            <a:endParaRPr lang="en-GB" sz="2800" dirty="0">
              <a:latin typeface="Garamond" panose="02020404030301010803" pitchFamily="18" charset="0"/>
            </a:endParaRPr>
          </a:p>
        </p:txBody>
      </p:sp>
      <p:sp>
        <p:nvSpPr>
          <p:cNvPr id="3" name="Title 1">
            <a:extLst>
              <a:ext uri="{FF2B5EF4-FFF2-40B4-BE49-F238E27FC236}">
                <a16:creationId xmlns:a16="http://schemas.microsoft.com/office/drawing/2014/main" id="{7915C79F-7085-313B-C0A5-06284EED4C90}"/>
              </a:ext>
            </a:extLst>
          </p:cNvPr>
          <p:cNvSpPr txBox="1">
            <a:spLocks/>
          </p:cNvSpPr>
          <p:nvPr/>
        </p:nvSpPr>
        <p:spPr>
          <a:xfrm>
            <a:off x="581892" y="5299256"/>
            <a:ext cx="4921446" cy="12742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dirty="0">
                <a:solidFill>
                  <a:srgbClr val="2F5597"/>
                </a:solidFill>
                <a:latin typeface="Garamond" panose="02020404030301010803" pitchFamily="18" charset="0"/>
              </a:rPr>
              <a:t># 3 : Antioch</a:t>
            </a:r>
            <a:endParaRPr lang="en-GB" sz="6000" dirty="0">
              <a:solidFill>
                <a:srgbClr val="2F5597"/>
              </a:solidFill>
              <a:latin typeface="Garamond" panose="02020404030301010803" pitchFamily="18" charset="0"/>
            </a:endParaRPr>
          </a:p>
        </p:txBody>
      </p:sp>
      <p:sp>
        <p:nvSpPr>
          <p:cNvPr id="6" name="TextBox 5"/>
          <p:cNvSpPr txBox="1"/>
          <p:nvPr/>
        </p:nvSpPr>
        <p:spPr>
          <a:xfrm>
            <a:off x="9944100" y="5855172"/>
            <a:ext cx="1544637" cy="1077218"/>
          </a:xfrm>
          <a:prstGeom prst="rect">
            <a:avLst/>
          </a:prstGeom>
          <a:solidFill>
            <a:schemeClr val="bg1"/>
          </a:solidFill>
        </p:spPr>
        <p:txBody>
          <a:bodyPr wrap="square" rtlCol="0">
            <a:spAutoFit/>
          </a:bodyPr>
          <a:lstStyle/>
          <a:p>
            <a:endParaRPr lang="en-GB" sz="8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pic>
        <p:nvPicPr>
          <p:cNvPr id="6146" name="Picture 2" descr="3. Paul in Cyprus, Antioch of Pisidia, and Galatia (Acts 13-14, 47-49 AD) - Apostle  Paul: Passionate Discipleship">
            <a:extLst>
              <a:ext uri="{FF2B5EF4-FFF2-40B4-BE49-F238E27FC236}">
                <a16:creationId xmlns:a16="http://schemas.microsoft.com/office/drawing/2014/main" id="{EA8BED40-E09F-6297-BDBD-BAD923A73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78"/>
          <a:stretch/>
        </p:blipFill>
        <p:spPr bwMode="auto">
          <a:xfrm>
            <a:off x="581891" y="1976437"/>
            <a:ext cx="4921446" cy="31409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66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78D6-ACA5-B523-3DD8-F694AC2224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41ECE8-CFCF-17BB-E05D-840CFC6C093C}"/>
              </a:ext>
            </a:extLst>
          </p:cNvPr>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18</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2024</a:t>
            </a:r>
          </a:p>
        </p:txBody>
      </p:sp>
      <p:pic>
        <p:nvPicPr>
          <p:cNvPr id="4" name="Picture 3">
            <a:extLst>
              <a:ext uri="{FF2B5EF4-FFF2-40B4-BE49-F238E27FC236}">
                <a16:creationId xmlns:a16="http://schemas.microsoft.com/office/drawing/2014/main" id="{5F2CF255-69D2-73DB-4C01-F18BAA0BC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22A36685-AA12-BBCF-5CAB-FA3F5F9D3091}"/>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8917C926-E759-710B-FCBD-2B2E05AE1CBC}"/>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3C9E7373-6EE1-E79E-88F7-2F6415EBC4BF}"/>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a:extLst>
              <a:ext uri="{FF2B5EF4-FFF2-40B4-BE49-F238E27FC236}">
                <a16:creationId xmlns:a16="http://schemas.microsoft.com/office/drawing/2014/main" id="{5F2E730D-4A3D-2AF5-E626-82D78A97D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A95382BB-6291-A34E-A89D-2F061B05ED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849"/>
          <a:stretch/>
        </p:blipFill>
        <p:spPr bwMode="auto">
          <a:xfrm>
            <a:off x="1510803" y="1833941"/>
            <a:ext cx="9170394" cy="310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57748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9767</TotalTime>
  <Words>395</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Garamond</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Paul’s Missionary Journeys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644</cp:revision>
  <dcterms:created xsi:type="dcterms:W3CDTF">2019-09-06T14:56:38Z</dcterms:created>
  <dcterms:modified xsi:type="dcterms:W3CDTF">2024-11-08T08:33:01Z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