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94" r:id="rId5"/>
    <p:sldId id="377" r:id="rId6"/>
    <p:sldId id="297" r:id="rId7"/>
    <p:sldId id="396" r:id="rId8"/>
    <p:sldId id="360" r:id="rId9"/>
    <p:sldId id="404" r:id="rId10"/>
    <p:sldId id="945" r:id="rId11"/>
    <p:sldId id="40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CCFF"/>
    <a:srgbClr val="FFCCC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B8FD5D-CBAB-4E0B-BD95-D58AE45C8700}" v="31" dt="2024-11-08T13:29:36.3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1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Adams" userId="1143faee-bb16-416e-8056-0ed4c730fe93" providerId="ADAL" clId="{05B8FD5D-CBAB-4E0B-BD95-D58AE45C8700}"/>
    <pc:docChg chg="addSld delSld modSld">
      <pc:chgData name="John Adams" userId="1143faee-bb16-416e-8056-0ed4c730fe93" providerId="ADAL" clId="{05B8FD5D-CBAB-4E0B-BD95-D58AE45C8700}" dt="2024-11-08T14:16:13.496" v="476" actId="20577"/>
      <pc:docMkLst>
        <pc:docMk/>
      </pc:docMkLst>
      <pc:sldChg chg="modSp mod">
        <pc:chgData name="John Adams" userId="1143faee-bb16-416e-8056-0ed4c730fe93" providerId="ADAL" clId="{05B8FD5D-CBAB-4E0B-BD95-D58AE45C8700}" dt="2024-11-08T13:17:31.544" v="76" actId="14861"/>
        <pc:sldMkLst>
          <pc:docMk/>
          <pc:sldMk cId="2058881387" sldId="297"/>
        </pc:sldMkLst>
        <pc:spChg chg="mod">
          <ac:chgData name="John Adams" userId="1143faee-bb16-416e-8056-0ed4c730fe93" providerId="ADAL" clId="{05B8FD5D-CBAB-4E0B-BD95-D58AE45C8700}" dt="2024-11-08T13:17:07.167" v="73" actId="1076"/>
          <ac:spMkLst>
            <pc:docMk/>
            <pc:sldMk cId="2058881387" sldId="297"/>
            <ac:spMk id="3" creationId="{00000000-0000-0000-0000-000000000000}"/>
          </ac:spMkLst>
        </pc:spChg>
        <pc:picChg chg="mod">
          <ac:chgData name="John Adams" userId="1143faee-bb16-416e-8056-0ed4c730fe93" providerId="ADAL" clId="{05B8FD5D-CBAB-4E0B-BD95-D58AE45C8700}" dt="2024-11-08T13:17:31.544" v="76" actId="14861"/>
          <ac:picMkLst>
            <pc:docMk/>
            <pc:sldMk cId="2058881387" sldId="297"/>
            <ac:picMk id="1026" creationId="{8C0BB082-7727-8901-CE4B-6FE41B12C344}"/>
          </ac:picMkLst>
        </pc:picChg>
      </pc:sldChg>
      <pc:sldChg chg="modSp mod">
        <pc:chgData name="John Adams" userId="1143faee-bb16-416e-8056-0ed4c730fe93" providerId="ADAL" clId="{05B8FD5D-CBAB-4E0B-BD95-D58AE45C8700}" dt="2024-11-08T13:20:19.214" v="215" actId="114"/>
        <pc:sldMkLst>
          <pc:docMk/>
          <pc:sldMk cId="3373429092" sldId="360"/>
        </pc:sldMkLst>
        <pc:spChg chg="mod">
          <ac:chgData name="John Adams" userId="1143faee-bb16-416e-8056-0ed4c730fe93" providerId="ADAL" clId="{05B8FD5D-CBAB-4E0B-BD95-D58AE45C8700}" dt="2024-11-08T13:20:19.214" v="215" actId="114"/>
          <ac:spMkLst>
            <pc:docMk/>
            <pc:sldMk cId="3373429092" sldId="360"/>
            <ac:spMk id="4" creationId="{00000000-0000-0000-0000-000000000000}"/>
          </ac:spMkLst>
        </pc:spChg>
      </pc:sldChg>
      <pc:sldChg chg="modSp mod">
        <pc:chgData name="John Adams" userId="1143faee-bb16-416e-8056-0ed4c730fe93" providerId="ADAL" clId="{05B8FD5D-CBAB-4E0B-BD95-D58AE45C8700}" dt="2024-11-08T13:19:34.894" v="152" actId="1076"/>
        <pc:sldMkLst>
          <pc:docMk/>
          <pc:sldMk cId="863469421" sldId="396"/>
        </pc:sldMkLst>
        <pc:spChg chg="mod">
          <ac:chgData name="John Adams" userId="1143faee-bb16-416e-8056-0ed4c730fe93" providerId="ADAL" clId="{05B8FD5D-CBAB-4E0B-BD95-D58AE45C8700}" dt="2024-11-08T13:18:16.285" v="135" actId="1076"/>
          <ac:spMkLst>
            <pc:docMk/>
            <pc:sldMk cId="863469421" sldId="396"/>
            <ac:spMk id="2" creationId="{00000000-0000-0000-0000-000000000000}"/>
          </ac:spMkLst>
        </pc:spChg>
        <pc:spChg chg="mod">
          <ac:chgData name="John Adams" userId="1143faee-bb16-416e-8056-0ed4c730fe93" providerId="ADAL" clId="{05B8FD5D-CBAB-4E0B-BD95-D58AE45C8700}" dt="2024-11-08T13:19:34.894" v="152" actId="1076"/>
          <ac:spMkLst>
            <pc:docMk/>
            <pc:sldMk cId="863469421" sldId="396"/>
            <ac:spMk id="6" creationId="{00000000-0000-0000-0000-000000000000}"/>
          </ac:spMkLst>
        </pc:spChg>
        <pc:picChg chg="mod">
          <ac:chgData name="John Adams" userId="1143faee-bb16-416e-8056-0ed4c730fe93" providerId="ADAL" clId="{05B8FD5D-CBAB-4E0B-BD95-D58AE45C8700}" dt="2024-11-08T13:19:02.009" v="143" actId="167"/>
          <ac:picMkLst>
            <pc:docMk/>
            <pc:sldMk cId="863469421" sldId="396"/>
            <ac:picMk id="5124" creationId="{6243ADC1-59F1-D2BF-1799-350824F9972A}"/>
          </ac:picMkLst>
        </pc:picChg>
      </pc:sldChg>
      <pc:sldChg chg="del">
        <pc:chgData name="John Adams" userId="1143faee-bb16-416e-8056-0ed4c730fe93" providerId="ADAL" clId="{05B8FD5D-CBAB-4E0B-BD95-D58AE45C8700}" dt="2024-11-08T13:29:55.348" v="461" actId="47"/>
        <pc:sldMkLst>
          <pc:docMk/>
          <pc:sldMk cId="1884301607" sldId="402"/>
        </pc:sldMkLst>
      </pc:sldChg>
      <pc:sldChg chg="modSp mod">
        <pc:chgData name="John Adams" userId="1143faee-bb16-416e-8056-0ed4c730fe93" providerId="ADAL" clId="{05B8FD5D-CBAB-4E0B-BD95-D58AE45C8700}" dt="2024-11-08T13:22:41.011" v="276" actId="14100"/>
        <pc:sldMkLst>
          <pc:docMk/>
          <pc:sldMk cId="3532571345" sldId="404"/>
        </pc:sldMkLst>
        <pc:spChg chg="mod">
          <ac:chgData name="John Adams" userId="1143faee-bb16-416e-8056-0ed4c730fe93" providerId="ADAL" clId="{05B8FD5D-CBAB-4E0B-BD95-D58AE45C8700}" dt="2024-11-08T13:22:26.596" v="275" actId="20577"/>
          <ac:spMkLst>
            <pc:docMk/>
            <pc:sldMk cId="3532571345" sldId="404"/>
            <ac:spMk id="2" creationId="{00000000-0000-0000-0000-000000000000}"/>
          </ac:spMkLst>
        </pc:spChg>
        <pc:spChg chg="mod">
          <ac:chgData name="John Adams" userId="1143faee-bb16-416e-8056-0ed4c730fe93" providerId="ADAL" clId="{05B8FD5D-CBAB-4E0B-BD95-D58AE45C8700}" dt="2024-11-08T13:22:41.011" v="276" actId="14100"/>
          <ac:spMkLst>
            <pc:docMk/>
            <pc:sldMk cId="3532571345" sldId="404"/>
            <ac:spMk id="8" creationId="{00000000-0000-0000-0000-000000000000}"/>
          </ac:spMkLst>
        </pc:spChg>
        <pc:picChg chg="mod">
          <ac:chgData name="John Adams" userId="1143faee-bb16-416e-8056-0ed4c730fe93" providerId="ADAL" clId="{05B8FD5D-CBAB-4E0B-BD95-D58AE45C8700}" dt="2024-11-08T13:21:34.714" v="239" actId="14100"/>
          <ac:picMkLst>
            <pc:docMk/>
            <pc:sldMk cId="3532571345" sldId="404"/>
            <ac:picMk id="5122" creationId="{095639E7-4978-403B-A7C9-AAEE03B392E0}"/>
          </ac:picMkLst>
        </pc:picChg>
      </pc:sldChg>
      <pc:sldChg chg="addSp delSp modSp add mod">
        <pc:chgData name="John Adams" userId="1143faee-bb16-416e-8056-0ed4c730fe93" providerId="ADAL" clId="{05B8FD5D-CBAB-4E0B-BD95-D58AE45C8700}" dt="2024-11-08T14:16:13.496" v="476" actId="20577"/>
        <pc:sldMkLst>
          <pc:docMk/>
          <pc:sldMk cId="1869736670" sldId="945"/>
        </pc:sldMkLst>
        <pc:spChg chg="mod">
          <ac:chgData name="John Adams" userId="1143faee-bb16-416e-8056-0ed4c730fe93" providerId="ADAL" clId="{05B8FD5D-CBAB-4E0B-BD95-D58AE45C8700}" dt="2024-11-08T13:29:43.167" v="460" actId="14100"/>
          <ac:spMkLst>
            <pc:docMk/>
            <pc:sldMk cId="1869736670" sldId="945"/>
            <ac:spMk id="3" creationId="{7915C79F-7085-313B-C0A5-06284EED4C90}"/>
          </ac:spMkLst>
        </pc:spChg>
        <pc:spChg chg="mod">
          <ac:chgData name="John Adams" userId="1143faee-bb16-416e-8056-0ed4c730fe93" providerId="ADAL" clId="{05B8FD5D-CBAB-4E0B-BD95-D58AE45C8700}" dt="2024-11-08T14:16:13.496" v="476" actId="20577"/>
          <ac:spMkLst>
            <pc:docMk/>
            <pc:sldMk cId="1869736670" sldId="945"/>
            <ac:spMk id="7" creationId="{52531000-85C1-27F4-641E-EAD5440E4FE7}"/>
          </ac:spMkLst>
        </pc:spChg>
        <pc:picChg chg="add mod">
          <ac:chgData name="John Adams" userId="1143faee-bb16-416e-8056-0ed4c730fe93" providerId="ADAL" clId="{05B8FD5D-CBAB-4E0B-BD95-D58AE45C8700}" dt="2024-11-08T13:24:15.970" v="292" actId="167"/>
          <ac:picMkLst>
            <pc:docMk/>
            <pc:sldMk cId="1869736670" sldId="945"/>
            <ac:picMk id="4" creationId="{09BA9525-E2A0-5F3E-592A-370E366B640E}"/>
          </ac:picMkLst>
        </pc:picChg>
        <pc:picChg chg="add mod">
          <ac:chgData name="John Adams" userId="1143faee-bb16-416e-8056-0ed4c730fe93" providerId="ADAL" clId="{05B8FD5D-CBAB-4E0B-BD95-D58AE45C8700}" dt="2024-11-08T13:29:36.336" v="459" actId="1076"/>
          <ac:picMkLst>
            <pc:docMk/>
            <pc:sldMk cId="1869736670" sldId="945"/>
            <ac:picMk id="1026" creationId="{26D03B70-D8C9-E34C-F3B2-24A398DC9A9C}"/>
          </ac:picMkLst>
        </pc:picChg>
        <pc:picChg chg="del">
          <ac:chgData name="John Adams" userId="1143faee-bb16-416e-8056-0ed4c730fe93" providerId="ADAL" clId="{05B8FD5D-CBAB-4E0B-BD95-D58AE45C8700}" dt="2024-11-08T13:24:22.059" v="293" actId="478"/>
          <ac:picMkLst>
            <pc:docMk/>
            <pc:sldMk cId="1869736670" sldId="945"/>
            <ac:picMk id="6150" creationId="{58730A4A-DD9D-B9F6-685C-E31792EC7FD3}"/>
          </ac:picMkLst>
        </pc:picChg>
        <pc:picChg chg="del">
          <ac:chgData name="John Adams" userId="1143faee-bb16-416e-8056-0ed4c730fe93" providerId="ADAL" clId="{05B8FD5D-CBAB-4E0B-BD95-D58AE45C8700}" dt="2024-11-08T13:23:58.722" v="289" actId="478"/>
          <ac:picMkLst>
            <pc:docMk/>
            <pc:sldMk cId="1869736670" sldId="945"/>
            <ac:picMk id="6152" creationId="{C28FC672-5F4E-779D-1287-765B022A22C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f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25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November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8143" y="635212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7" y="256903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Walking the Path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45175" y="5057007"/>
            <a:ext cx="1011171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Walking the Path of Courage ~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" y="5029200"/>
            <a:ext cx="1865376" cy="18288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9AAFD49-CB98-FB0E-74AF-2796700D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04405" y="1870212"/>
            <a:ext cx="2106655" cy="317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37057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100" y="5845821"/>
            <a:ext cx="771525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1D6D902-36D1-4CF9-BDFA-75FE237F5371}"/>
              </a:ext>
            </a:extLst>
          </p:cNvPr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266" y="1709112"/>
            <a:ext cx="8101094" cy="4238943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41765" y="284490"/>
            <a:ext cx="10976097" cy="12920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72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Walking the Path of Courage</a:t>
            </a:r>
            <a:endParaRPr lang="en-GB" sz="7200" dirty="0">
              <a:solidFill>
                <a:schemeClr val="accent5">
                  <a:lumMod val="75000"/>
                </a:schemeClr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40402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3143" y="415926"/>
            <a:ext cx="1083559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In Sunday’s Gospel Reading  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5486386" y="2248264"/>
            <a:ext cx="742783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Christ the King</a:t>
            </a:r>
          </a:p>
          <a:p>
            <a:pPr algn="ctr"/>
            <a:r>
              <a:rPr lang="en-GB" sz="3600" b="1" dirty="0">
                <a:latin typeface="Garamond" panose="02020404030301010803" pitchFamily="18" charset="0"/>
              </a:rPr>
              <a:t>24</a:t>
            </a:r>
            <a:r>
              <a:rPr lang="en-GB" sz="3600" b="1" baseline="30000" dirty="0">
                <a:latin typeface="Garamond" panose="02020404030301010803" pitchFamily="18" charset="0"/>
              </a:rPr>
              <a:t>th</a:t>
            </a:r>
            <a:r>
              <a:rPr lang="en-GB" sz="3600" b="1" dirty="0">
                <a:latin typeface="Garamond" panose="02020404030301010803" pitchFamily="18" charset="0"/>
              </a:rPr>
              <a:t> November 2024</a:t>
            </a:r>
            <a:r>
              <a:rPr lang="en-GB" sz="3600" dirty="0">
                <a:latin typeface="Garamond" panose="02020404030301010803" pitchFamily="18" charset="0"/>
              </a:rPr>
              <a:t> :   </a:t>
            </a:r>
          </a:p>
          <a:p>
            <a:pPr algn="ctr"/>
            <a:endParaRPr lang="en-GB" sz="1200" dirty="0">
              <a:latin typeface="Garamond" panose="02020404030301010803" pitchFamily="18" charset="0"/>
            </a:endParaRP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In the Gospel of John,                      Jesus says :   </a:t>
            </a:r>
            <a:r>
              <a:rPr lang="en-GB" sz="1200" dirty="0">
                <a:latin typeface="Garamond" panose="02020404030301010803" pitchFamily="18" charset="0"/>
              </a:rPr>
              <a:t> </a:t>
            </a:r>
          </a:p>
          <a:p>
            <a:pPr algn="ctr"/>
            <a:r>
              <a:rPr lang="en-GB" sz="1200" dirty="0">
                <a:latin typeface="Garamond" panose="02020404030301010803" pitchFamily="18" charset="0"/>
              </a:rPr>
              <a:t>                                              </a:t>
            </a:r>
          </a:p>
          <a:p>
            <a:pPr algn="ctr"/>
            <a:r>
              <a:rPr lang="en-GB" sz="1200" dirty="0">
                <a:latin typeface="Garamond" panose="02020404030301010803" pitchFamily="18" charset="0"/>
              </a:rPr>
              <a:t>  </a:t>
            </a:r>
            <a:r>
              <a:rPr lang="en-GB" sz="4000" dirty="0">
                <a:latin typeface="Garamond" panose="02020404030301010803" pitchFamily="18" charset="0"/>
              </a:rPr>
              <a:t>“My kingdom does not                      belong to this world.”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C0BB082-7727-8901-CE4B-6FE41B12C3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4" r="7405"/>
          <a:stretch/>
        </p:blipFill>
        <p:spPr bwMode="auto">
          <a:xfrm>
            <a:off x="653143" y="2237721"/>
            <a:ext cx="6061693" cy="4074179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88138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>
            <a:extLst>
              <a:ext uri="{FF2B5EF4-FFF2-40B4-BE49-F238E27FC236}">
                <a16:creationId xmlns:a16="http://schemas.microsoft.com/office/drawing/2014/main" id="{6243ADC1-59F1-D2BF-1799-350824F997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21" b="-109"/>
          <a:stretch/>
        </p:blipFill>
        <p:spPr bwMode="auto">
          <a:xfrm>
            <a:off x="7366147" y="2165720"/>
            <a:ext cx="4346566" cy="42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168076" y="5777524"/>
            <a:ext cx="1544637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1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2" name="Rectangle 1"/>
          <p:cNvSpPr/>
          <p:nvPr/>
        </p:nvSpPr>
        <p:spPr>
          <a:xfrm>
            <a:off x="221673" y="2165720"/>
            <a:ext cx="7144474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latin typeface="Garamond" panose="02020404030301010803" pitchFamily="18" charset="0"/>
              </a:rPr>
              <a:t>From the 1</a:t>
            </a:r>
            <a:r>
              <a:rPr lang="en-GB" sz="3600" b="1" baseline="30000" dirty="0">
                <a:latin typeface="Garamond" panose="02020404030301010803" pitchFamily="18" charset="0"/>
              </a:rPr>
              <a:t>st</a:t>
            </a:r>
            <a:r>
              <a:rPr lang="en-GB" sz="3600" b="1" dirty="0">
                <a:latin typeface="Garamond" panose="02020404030301010803" pitchFamily="18" charset="0"/>
              </a:rPr>
              <a:t> Letter of St John :</a:t>
            </a:r>
            <a:endParaRPr lang="en-GB" sz="1200" b="1" dirty="0">
              <a:latin typeface="Garamond" panose="02020404030301010803" pitchFamily="18" charset="0"/>
            </a:endParaRPr>
          </a:p>
          <a:p>
            <a:pPr algn="ctr" fontAlgn="base"/>
            <a:endParaRPr lang="en-US" sz="500" b="0" i="0" dirty="0">
              <a:effectLst/>
              <a:latin typeface="Garamond" panose="02020404030301010803" pitchFamily="18" charset="0"/>
            </a:endParaRPr>
          </a:p>
          <a:p>
            <a:pPr algn="ctr" fontAlgn="base"/>
            <a:r>
              <a:rPr lang="en-US" sz="4000" b="0" i="0" dirty="0">
                <a:effectLst/>
                <a:latin typeface="Garamond" panose="02020404030301010803" pitchFamily="18" charset="0"/>
              </a:rPr>
              <a:t>“</a:t>
            </a:r>
            <a:r>
              <a:rPr lang="en-GB" sz="4000" dirty="0">
                <a:latin typeface="Garamond" panose="02020404030301010803" pitchFamily="18" charset="0"/>
              </a:rPr>
              <a:t>We proclaim now to you,</a:t>
            </a:r>
          </a:p>
          <a:p>
            <a:pPr algn="ctr" fontAlgn="base"/>
            <a:r>
              <a:rPr lang="en-GB" sz="4000" dirty="0">
                <a:latin typeface="Garamond" panose="02020404030301010803" pitchFamily="18" charset="0"/>
              </a:rPr>
              <a:t>so that you too may have fellowship with us;                         for our fellowship is with the Father and with his Son,                     Jesus Christ.</a:t>
            </a:r>
            <a:r>
              <a:rPr lang="en-US" sz="4000" b="0" i="0" dirty="0">
                <a:effectLst/>
                <a:latin typeface="Garamond" panose="02020404030301010803" pitchFamily="18" charset="0"/>
              </a:rPr>
              <a:t>”</a:t>
            </a:r>
            <a:endParaRPr lang="en-GB" sz="4000" dirty="0">
              <a:latin typeface="Garamond" panose="02020404030301010803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973" y="5836945"/>
            <a:ext cx="771525" cy="91440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54232" y="341812"/>
            <a:ext cx="11358561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Letters of the New Testament # 4 </a:t>
            </a:r>
          </a:p>
        </p:txBody>
      </p:sp>
    </p:spTree>
    <p:extLst>
      <p:ext uri="{BB962C8B-B14F-4D97-AF65-F5344CB8AC3E}">
        <p14:creationId xmlns:p14="http://schemas.microsoft.com/office/powerpoint/2010/main" val="86346942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29343" y="254646"/>
            <a:ext cx="11010220" cy="1322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5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Preparing for World Youth Day 2027</a:t>
            </a:r>
            <a:endParaRPr lang="en-GB" sz="5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44100" y="6063737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71311" y="1833339"/>
            <a:ext cx="7122290" cy="4099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buClr>
                <a:srgbClr val="212121"/>
              </a:buClr>
            </a:pPr>
            <a:r>
              <a:rPr lang="en-GB" sz="4400" dirty="0">
                <a:latin typeface="Garamond" panose="02020404030301010803" pitchFamily="18" charset="0"/>
              </a:rPr>
              <a:t>“</a:t>
            </a:r>
            <a:r>
              <a:rPr lang="en-GB" sz="4800" dirty="0">
                <a:latin typeface="Garamond" panose="02020404030301010803" pitchFamily="18" charset="0"/>
              </a:rPr>
              <a:t>The Kingdom of Heaven  is for those                          who have the courage                  to go forward</a:t>
            </a:r>
            <a:r>
              <a:rPr lang="en-GB" sz="4400" dirty="0">
                <a:latin typeface="Garamond" panose="02020404030301010803" pitchFamily="18" charset="0"/>
              </a:rPr>
              <a:t>.”</a:t>
            </a: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212121"/>
              </a:buClr>
            </a:pPr>
            <a:endParaRPr lang="en-GB" sz="9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3200" dirty="0">
                <a:latin typeface="Garamond" panose="02020404030301010803" pitchFamily="18" charset="0"/>
              </a:rPr>
              <a:t> </a:t>
            </a:r>
            <a:r>
              <a:rPr lang="en-GB" sz="3200" dirty="0">
                <a:solidFill>
                  <a:srgbClr val="333333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- Pope Francis </a:t>
            </a:r>
            <a:r>
              <a:rPr lang="en-GB" sz="3200" dirty="0">
                <a:latin typeface="Garamond" panose="02020404030301010803" pitchFamily="18" charset="0"/>
              </a:rPr>
              <a:t>(2022)</a:t>
            </a:r>
            <a:endParaRPr lang="en-GB" sz="3200" dirty="0">
              <a:solidFill>
                <a:srgbClr val="333333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World Youth Day - The next World Youth Day will be in Seoul, South Korea!  🇰🇷 See you in 2027! #WYD #Seoul2027 🇰🇷 🫰 Dicastery for Laity, Family  and Life | Facebook">
            <a:extLst>
              <a:ext uri="{FF2B5EF4-FFF2-40B4-BE49-F238E27FC236}">
                <a16:creationId xmlns:a16="http://schemas.microsoft.com/office/drawing/2014/main" id="{8D0F55F0-CD72-251A-5BC3-B5CEEC5F1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43" y="1833339"/>
            <a:ext cx="4340368" cy="4692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42909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098064" y="629797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32151" y="271531"/>
            <a:ext cx="6530021" cy="381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66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St. Catherine of Alexandria</a:t>
            </a:r>
          </a:p>
          <a:p>
            <a:pPr algn="ctr"/>
            <a:r>
              <a:rPr lang="en-GB" altLang="en-US" sz="66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Feast day : </a:t>
            </a:r>
          </a:p>
          <a:p>
            <a:pPr algn="ctr"/>
            <a:r>
              <a:rPr lang="en-GB" altLang="en-US" sz="66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25</a:t>
            </a:r>
            <a:r>
              <a:rPr lang="en-GB" altLang="en-US" sz="6600" baseline="300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altLang="en-US" sz="66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November  </a:t>
            </a:r>
            <a:endParaRPr lang="en-GB" sz="66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4592" y="5906796"/>
            <a:ext cx="771525" cy="914400"/>
          </a:xfrm>
          <a:prstGeom prst="rect">
            <a:avLst/>
          </a:prstGeom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095639E7-4978-403B-A7C9-AAEE03B39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21236" y="-3593"/>
            <a:ext cx="5070764" cy="6591004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32151" y="4211086"/>
            <a:ext cx="653002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200" b="1" dirty="0">
                <a:latin typeface="Garamond" panose="02020404030301010803" pitchFamily="18" charset="0"/>
              </a:rPr>
              <a:t>Catherine of Alexandria </a:t>
            </a:r>
            <a:r>
              <a:rPr lang="en-GB" sz="2200" dirty="0">
                <a:latin typeface="Garamond" panose="02020404030301010803" pitchFamily="18" charset="0"/>
              </a:rPr>
              <a:t>was according to tradition, a Christian saint and virgin, who was martyred in the early 4th century at the hands of the emperor Maxentius. According to the story of her life she was both a princess and a noted scholar who became a Christian at about the  age of 14, converted hundreds of people to Christianity, and was martyred at the age of 18. </a:t>
            </a:r>
          </a:p>
        </p:txBody>
      </p:sp>
    </p:spTree>
    <p:extLst>
      <p:ext uri="{BB962C8B-B14F-4D97-AF65-F5344CB8AC3E}">
        <p14:creationId xmlns:p14="http://schemas.microsoft.com/office/powerpoint/2010/main" val="353257134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09BA9525-E2A0-5F3E-592A-370E366B6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46822" y="1913762"/>
            <a:ext cx="3141914" cy="475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3DEF37-16B6-88F0-0DD2-27EC9E80D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91" y="466398"/>
            <a:ext cx="10906846" cy="1274254"/>
          </a:xfr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altLang="en-US" sz="6000" dirty="0">
                <a:solidFill>
                  <a:srgbClr val="2F5597"/>
                </a:solidFill>
                <a:latin typeface="Garamond" panose="02020404030301010803" pitchFamily="18" charset="0"/>
              </a:rPr>
              <a:t>St Paul’s Missionary Journeys</a:t>
            </a:r>
            <a:endParaRPr lang="en-GB" sz="6000" dirty="0">
              <a:solidFill>
                <a:srgbClr val="2F5597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531000-85C1-27F4-641E-EAD5440E4FE7}"/>
              </a:ext>
            </a:extLst>
          </p:cNvPr>
          <p:cNvSpPr txBox="1"/>
          <p:nvPr/>
        </p:nvSpPr>
        <p:spPr>
          <a:xfrm>
            <a:off x="581891" y="1882936"/>
            <a:ext cx="7514105" cy="3416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700" dirty="0">
                <a:latin typeface="Garamond" panose="02020404030301010803" pitchFamily="18" charset="0"/>
              </a:rPr>
              <a:t>Arriving in the town of </a:t>
            </a:r>
            <a:r>
              <a:rPr lang="en-GB" sz="2700" dirty="0" err="1">
                <a:latin typeface="Garamond" panose="02020404030301010803" pitchFamily="18" charset="0"/>
              </a:rPr>
              <a:t>Paphos</a:t>
            </a:r>
            <a:r>
              <a:rPr lang="en-GB" sz="2700" dirty="0">
                <a:latin typeface="Garamond" panose="02020404030301010803" pitchFamily="18" charset="0"/>
              </a:rPr>
              <a:t> on the island of Cyprus, St Paul and his companion St Barnabas converted the Roman Governor </a:t>
            </a:r>
            <a:r>
              <a:rPr lang="en-GB" sz="2700" dirty="0" err="1">
                <a:latin typeface="Garamond" panose="02020404030301010803" pitchFamily="18" charset="0"/>
              </a:rPr>
              <a:t>Sergius</a:t>
            </a:r>
            <a:r>
              <a:rPr lang="en-GB" sz="2700" dirty="0">
                <a:latin typeface="Garamond" panose="02020404030301010803" pitchFamily="18" charset="0"/>
              </a:rPr>
              <a:t> Paulus </a:t>
            </a:r>
            <a:r>
              <a:rPr lang="en-GB" sz="2700">
                <a:latin typeface="Garamond" panose="02020404030301010803" pitchFamily="18" charset="0"/>
              </a:rPr>
              <a:t>to Christianity; </a:t>
            </a:r>
            <a:r>
              <a:rPr lang="en-GB" sz="2700" dirty="0">
                <a:latin typeface="Garamond" panose="02020404030301010803" pitchFamily="18" charset="0"/>
              </a:rPr>
              <a:t>so Cyprus became the first country to be governed by a Christian ruler!  One local Cypriot tradition tells us that the Paul was tied to one of the many pillars that now lie adjacent to the church of St </a:t>
            </a:r>
            <a:r>
              <a:rPr lang="en-GB" sz="2700" dirty="0" err="1">
                <a:latin typeface="Garamond" panose="02020404030301010803" pitchFamily="18" charset="0"/>
              </a:rPr>
              <a:t>Cyriacus</a:t>
            </a:r>
            <a:r>
              <a:rPr lang="en-GB" sz="2700" dirty="0">
                <a:latin typeface="Garamond" panose="02020404030301010803" pitchFamily="18" charset="0"/>
              </a:rPr>
              <a:t> and beaten.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15C79F-7085-313B-C0A5-06284EED4C90}"/>
              </a:ext>
            </a:extLst>
          </p:cNvPr>
          <p:cNvSpPr txBox="1">
            <a:spLocks/>
          </p:cNvSpPr>
          <p:nvPr/>
        </p:nvSpPr>
        <p:spPr>
          <a:xfrm>
            <a:off x="581891" y="5396323"/>
            <a:ext cx="4849091" cy="12742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6000" dirty="0">
                <a:solidFill>
                  <a:srgbClr val="2F5597"/>
                </a:solidFill>
                <a:latin typeface="Garamond" panose="02020404030301010803" pitchFamily="18" charset="0"/>
              </a:rPr>
              <a:t># 4 : Cyprus</a:t>
            </a:r>
            <a:endParaRPr lang="en-GB" sz="6000" dirty="0">
              <a:solidFill>
                <a:srgbClr val="2F5597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44100" y="5855172"/>
            <a:ext cx="1544637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8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  <a:p>
            <a:endParaRPr lang="en-GB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</p:spPr>
      </p:pic>
      <p:pic>
        <p:nvPicPr>
          <p:cNvPr id="1026" name="Picture 2" descr="3. Paul in Cyprus, Antioch of Pisidia, and Galatia (Acts 13 ...">
            <a:extLst>
              <a:ext uri="{FF2B5EF4-FFF2-40B4-BE49-F238E27FC236}">
                <a16:creationId xmlns:a16="http://schemas.microsoft.com/office/drawing/2014/main" id="{26D03B70-D8C9-E34C-F3B2-24A398DC9A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62"/>
          <a:stretch/>
        </p:blipFill>
        <p:spPr bwMode="auto">
          <a:xfrm>
            <a:off x="5605616" y="5168322"/>
            <a:ext cx="2638927" cy="150225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73667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25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November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8143" y="635212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7" y="256903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Walking the Path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45175" y="5057007"/>
            <a:ext cx="1011171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Walking the Path of Courage ~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" y="5029200"/>
            <a:ext cx="1865376" cy="18288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9AAFD49-CB98-FB0E-74AF-2796700D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04405" y="1870212"/>
            <a:ext cx="2106655" cy="317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97719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74C4D908A1454EA680D99890B63DD8" ma:contentTypeVersion="11" ma:contentTypeDescription="Create a new document." ma:contentTypeScope="" ma:versionID="9402c1d68d3900ee211fc7516b8e0b3d">
  <xsd:schema xmlns:xsd="http://www.w3.org/2001/XMLSchema" xmlns:xs="http://www.w3.org/2001/XMLSchema" xmlns:p="http://schemas.microsoft.com/office/2006/metadata/properties" xmlns:ns3="66f78821-969e-443f-8b7e-99ce487fda93" targetNamespace="http://schemas.microsoft.com/office/2006/metadata/properties" ma:root="true" ma:fieldsID="41d38482d1c0efd77029f8be5c83b58b" ns3:_="">
    <xsd:import namespace="66f78821-969e-443f-8b7e-99ce487fda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f78821-969e-443f-8b7e-99ce487fda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71895A-9627-4D5A-93F3-5760510F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1E2457-5AA8-4476-B0FB-665F6FA191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f78821-969e-443f-8b7e-99ce487fda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5F0585-C9A4-4F37-BF45-19570350497D}">
  <ds:schemaRefs>
    <ds:schemaRef ds:uri="66f78821-969e-443f-8b7e-99ce487fda93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10119</TotalTime>
  <Words>332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Garamond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 Paul’s Missionary Journeys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Catherine McKenna</cp:lastModifiedBy>
  <cp:revision>693</cp:revision>
  <dcterms:created xsi:type="dcterms:W3CDTF">2019-09-06T14:56:38Z</dcterms:created>
  <dcterms:modified xsi:type="dcterms:W3CDTF">2024-11-08T15:01:27Z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0x0101001674C4D908A1454EA680D99890B63DD8</vt:lpwstr>
  </property>
</Properties>
</file>