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377" r:id="rId6"/>
    <p:sldId id="297" r:id="rId7"/>
    <p:sldId id="950" r:id="rId8"/>
    <p:sldId id="333" r:id="rId9"/>
    <p:sldId id="360" r:id="rId10"/>
    <p:sldId id="272" r:id="rId11"/>
    <p:sldId id="945" r:id="rId12"/>
    <p:sldId id="95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DBA1D-ABB2-49CA-B1C4-C33F621C3166}" v="98" dt="2024-11-07T14:38:05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296DBA1D-ABB2-49CA-B1C4-C33F621C3166}"/>
    <pc:docChg chg="undo custSel addSld delSld modSld">
      <pc:chgData name="John Adams" userId="1143faee-bb16-416e-8056-0ed4c730fe93" providerId="ADAL" clId="{296DBA1D-ABB2-49CA-B1C4-C33F621C3166}" dt="2024-11-07T15:40:14.447" v="984" actId="20577"/>
      <pc:docMkLst>
        <pc:docMk/>
      </pc:docMkLst>
      <pc:sldChg chg="addSp delSp modSp mod setBg">
        <pc:chgData name="John Adams" userId="1143faee-bb16-416e-8056-0ed4c730fe93" providerId="ADAL" clId="{296DBA1D-ABB2-49CA-B1C4-C33F621C3166}" dt="2024-11-07T15:03:15.284" v="982" actId="20577"/>
        <pc:sldMkLst>
          <pc:docMk/>
          <pc:sldMk cId="2339235338" sldId="272"/>
        </pc:sldMkLst>
        <pc:spChg chg="del mod">
          <ac:chgData name="John Adams" userId="1143faee-bb16-416e-8056-0ed4c730fe93" providerId="ADAL" clId="{296DBA1D-ABB2-49CA-B1C4-C33F621C3166}" dt="2024-11-07T14:25:36.974" v="308" actId="478"/>
          <ac:spMkLst>
            <pc:docMk/>
            <pc:sldMk cId="2339235338" sldId="272"/>
            <ac:spMk id="3" creationId="{00000000-0000-0000-0000-000000000000}"/>
          </ac:spMkLst>
        </pc:spChg>
        <pc:spChg chg="add">
          <ac:chgData name="John Adams" userId="1143faee-bb16-416e-8056-0ed4c730fe93" providerId="ADAL" clId="{296DBA1D-ABB2-49CA-B1C4-C33F621C3166}" dt="2024-11-07T14:23:42.665" v="303"/>
          <ac:spMkLst>
            <pc:docMk/>
            <pc:sldMk cId="2339235338" sldId="272"/>
            <ac:spMk id="4" creationId="{620822B7-EF0B-9776-693F-77B587FA8B13}"/>
          </ac:spMkLst>
        </pc:spChg>
        <pc:spChg chg="add">
          <ac:chgData name="John Adams" userId="1143faee-bb16-416e-8056-0ed4c730fe93" providerId="ADAL" clId="{296DBA1D-ABB2-49CA-B1C4-C33F621C3166}" dt="2024-11-07T14:24:06.833" v="306"/>
          <ac:spMkLst>
            <pc:docMk/>
            <pc:sldMk cId="2339235338" sldId="272"/>
            <ac:spMk id="5" creationId="{EE1E9C34-B24D-0306-44F4-EFCE96536C14}"/>
          </ac:spMkLst>
        </pc:spChg>
        <pc:spChg chg="mod">
          <ac:chgData name="John Adams" userId="1143faee-bb16-416e-8056-0ed4c730fe93" providerId="ADAL" clId="{296DBA1D-ABB2-49CA-B1C4-C33F621C3166}" dt="2024-11-07T14:33:18.194" v="748" actId="207"/>
          <ac:spMkLst>
            <pc:docMk/>
            <pc:sldMk cId="2339235338" sldId="272"/>
            <ac:spMk id="8" creationId="{00000000-0000-0000-0000-000000000000}"/>
          </ac:spMkLst>
        </pc:spChg>
        <pc:spChg chg="add mod">
          <ac:chgData name="John Adams" userId="1143faee-bb16-416e-8056-0ed4c730fe93" providerId="ADAL" clId="{296DBA1D-ABB2-49CA-B1C4-C33F621C3166}" dt="2024-11-07T15:03:15.284" v="982" actId="20577"/>
          <ac:spMkLst>
            <pc:docMk/>
            <pc:sldMk cId="2339235338" sldId="272"/>
            <ac:spMk id="9" creationId="{696B05BF-8416-893A-14DF-D3726A02FF63}"/>
          </ac:spMkLst>
        </pc:spChg>
        <pc:picChg chg="del">
          <ac:chgData name="John Adams" userId="1143faee-bb16-416e-8056-0ed4c730fe93" providerId="ADAL" clId="{296DBA1D-ABB2-49CA-B1C4-C33F621C3166}" dt="2024-11-07T14:22:44.438" v="297" actId="478"/>
          <ac:picMkLst>
            <pc:docMk/>
            <pc:sldMk cId="2339235338" sldId="272"/>
            <ac:picMk id="2" creationId="{BE3AA561-1525-40A7-B9DB-12D4670604C3}"/>
          </ac:picMkLst>
        </pc:picChg>
        <pc:picChg chg="add mod">
          <ac:chgData name="John Adams" userId="1143faee-bb16-416e-8056-0ed4c730fe93" providerId="ADAL" clId="{296DBA1D-ABB2-49CA-B1C4-C33F621C3166}" dt="2024-11-07T14:29:32.160" v="668" actId="14100"/>
          <ac:picMkLst>
            <pc:docMk/>
            <pc:sldMk cId="2339235338" sldId="272"/>
            <ac:picMk id="10242" creationId="{3A7BB0AC-E595-EE40-BC6C-5C1FBA7E54F8}"/>
          </ac:picMkLst>
        </pc:picChg>
      </pc:sldChg>
      <pc:sldChg chg="addSp delSp modSp mod">
        <pc:chgData name="John Adams" userId="1143faee-bb16-416e-8056-0ed4c730fe93" providerId="ADAL" clId="{296DBA1D-ABB2-49CA-B1C4-C33F621C3166}" dt="2024-11-07T13:58:46.819" v="122" actId="14861"/>
        <pc:sldMkLst>
          <pc:docMk/>
          <pc:sldMk cId="2058881387" sldId="297"/>
        </pc:sldMkLst>
        <pc:spChg chg="mod">
          <ac:chgData name="John Adams" userId="1143faee-bb16-416e-8056-0ed4c730fe93" providerId="ADAL" clId="{296DBA1D-ABB2-49CA-B1C4-C33F621C3166}" dt="2024-11-07T13:57:42.130" v="117" actId="1076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296DBA1D-ABB2-49CA-B1C4-C33F621C3166}" dt="2024-11-07T13:57:43.494" v="118" actId="478"/>
          <ac:picMkLst>
            <pc:docMk/>
            <pc:sldMk cId="2058881387" sldId="297"/>
            <ac:picMk id="4098" creationId="{E81B776A-4000-5112-6B45-E36C20F14218}"/>
          </ac:picMkLst>
        </pc:picChg>
        <pc:picChg chg="add mod">
          <ac:chgData name="John Adams" userId="1143faee-bb16-416e-8056-0ed4c730fe93" providerId="ADAL" clId="{296DBA1D-ABB2-49CA-B1C4-C33F621C3166}" dt="2024-11-07T13:58:46.819" v="122" actId="14861"/>
          <ac:picMkLst>
            <pc:docMk/>
            <pc:sldMk cId="2058881387" sldId="297"/>
            <ac:picMk id="4100" creationId="{23F67C66-B9F6-2722-3B1C-FE284DF0C680}"/>
          </ac:picMkLst>
        </pc:picChg>
      </pc:sldChg>
      <pc:sldChg chg="addSp delSp modSp mod">
        <pc:chgData name="John Adams" userId="1143faee-bb16-416e-8056-0ed4c730fe93" providerId="ADAL" clId="{296DBA1D-ABB2-49CA-B1C4-C33F621C3166}" dt="2024-11-07T14:58:15.972" v="981" actId="20577"/>
        <pc:sldMkLst>
          <pc:docMk/>
          <pc:sldMk cId="2697338157" sldId="333"/>
        </pc:sldMkLst>
        <pc:spChg chg="mod">
          <ac:chgData name="John Adams" userId="1143faee-bb16-416e-8056-0ed4c730fe93" providerId="ADAL" clId="{296DBA1D-ABB2-49CA-B1C4-C33F621C3166}" dt="2024-11-07T14:19:52.781" v="201" actId="1076"/>
          <ac:spMkLst>
            <pc:docMk/>
            <pc:sldMk cId="2697338157" sldId="333"/>
            <ac:spMk id="2" creationId="{00000000-0000-0000-0000-000000000000}"/>
          </ac:spMkLst>
        </pc:spChg>
        <pc:spChg chg="mod">
          <ac:chgData name="John Adams" userId="1143faee-bb16-416e-8056-0ed4c730fe93" providerId="ADAL" clId="{296DBA1D-ABB2-49CA-B1C4-C33F621C3166}" dt="2024-11-07T14:58:15.972" v="981" actId="20577"/>
          <ac:spMkLst>
            <pc:docMk/>
            <pc:sldMk cId="2697338157" sldId="333"/>
            <ac:spMk id="8" creationId="{00000000-0000-0000-0000-000000000000}"/>
          </ac:spMkLst>
        </pc:spChg>
        <pc:picChg chg="add mod">
          <ac:chgData name="John Adams" userId="1143faee-bb16-416e-8056-0ed4c730fe93" providerId="ADAL" clId="{296DBA1D-ABB2-49CA-B1C4-C33F621C3166}" dt="2024-11-07T14:19:42.920" v="200" actId="14100"/>
          <ac:picMkLst>
            <pc:docMk/>
            <pc:sldMk cId="2697338157" sldId="333"/>
            <ac:picMk id="3" creationId="{F0FC489E-54CD-43FC-34CF-DF9D948D75A3}"/>
          </ac:picMkLst>
        </pc:picChg>
        <pc:picChg chg="del">
          <ac:chgData name="John Adams" userId="1143faee-bb16-416e-8056-0ed4c730fe93" providerId="ADAL" clId="{296DBA1D-ABB2-49CA-B1C4-C33F621C3166}" dt="2024-11-07T14:17:11.796" v="180" actId="478"/>
          <ac:picMkLst>
            <pc:docMk/>
            <pc:sldMk cId="2697338157" sldId="333"/>
            <ac:picMk id="5124" creationId="{E0EC43F7-9CF0-A56F-C2C7-A056F70CC567}"/>
          </ac:picMkLst>
        </pc:picChg>
        <pc:picChg chg="add mod">
          <ac:chgData name="John Adams" userId="1143faee-bb16-416e-8056-0ed4c730fe93" providerId="ADAL" clId="{296DBA1D-ABB2-49CA-B1C4-C33F621C3166}" dt="2024-11-07T14:19:09.952" v="193" actId="1076"/>
          <ac:picMkLst>
            <pc:docMk/>
            <pc:sldMk cId="2697338157" sldId="333"/>
            <ac:picMk id="5126" creationId="{3E53DC8E-4E37-075F-7F4A-7AF61948370D}"/>
          </ac:picMkLst>
        </pc:picChg>
      </pc:sldChg>
      <pc:sldChg chg="modSp mod">
        <pc:chgData name="John Adams" userId="1143faee-bb16-416e-8056-0ed4c730fe93" providerId="ADAL" clId="{296DBA1D-ABB2-49CA-B1C4-C33F621C3166}" dt="2024-11-07T14:20:52.592" v="255" actId="1076"/>
        <pc:sldMkLst>
          <pc:docMk/>
          <pc:sldMk cId="3373429092" sldId="360"/>
        </pc:sldMkLst>
        <pc:spChg chg="mod">
          <ac:chgData name="John Adams" userId="1143faee-bb16-416e-8056-0ed4c730fe93" providerId="ADAL" clId="{296DBA1D-ABB2-49CA-B1C4-C33F621C3166}" dt="2024-11-07T14:20:52.592" v="255" actId="1076"/>
          <ac:spMkLst>
            <pc:docMk/>
            <pc:sldMk cId="3373429092" sldId="360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296DBA1D-ABB2-49CA-B1C4-C33F621C3166}" dt="2024-11-07T13:55:15.792" v="61" actId="6549"/>
        <pc:sldMkLst>
          <pc:docMk/>
          <pc:sldMk cId="628232970" sldId="366"/>
        </pc:sldMkLst>
        <pc:spChg chg="mod">
          <ac:chgData name="John Adams" userId="1143faee-bb16-416e-8056-0ed4c730fe93" providerId="ADAL" clId="{296DBA1D-ABB2-49CA-B1C4-C33F621C3166}" dt="2024-11-07T13:55:15.792" v="61" actId="6549"/>
          <ac:spMkLst>
            <pc:docMk/>
            <pc:sldMk cId="628232970" sldId="366"/>
            <ac:spMk id="3" creationId="{00000000-0000-0000-0000-000000000000}"/>
          </ac:spMkLst>
        </pc:spChg>
        <pc:picChg chg="del">
          <ac:chgData name="John Adams" userId="1143faee-bb16-416e-8056-0ed4c730fe93" providerId="ADAL" clId="{296DBA1D-ABB2-49CA-B1C4-C33F621C3166}" dt="2024-11-07T13:47:57.980" v="0" actId="478"/>
          <ac:picMkLst>
            <pc:docMk/>
            <pc:sldMk cId="628232970" sldId="366"/>
            <ac:picMk id="1026" creationId="{8867E010-3B01-26D3-27D5-FEF89EABA100}"/>
          </ac:picMkLst>
        </pc:picChg>
        <pc:picChg chg="add mod">
          <ac:chgData name="John Adams" userId="1143faee-bb16-416e-8056-0ed4c730fe93" providerId="ADAL" clId="{296DBA1D-ABB2-49CA-B1C4-C33F621C3166}" dt="2024-11-07T13:49:05.488" v="14" actId="14100"/>
          <ac:picMkLst>
            <pc:docMk/>
            <pc:sldMk cId="628232970" sldId="366"/>
            <ac:picMk id="1028" creationId="{97F44AD9-7DE1-EC64-AB92-7FC3968D9D73}"/>
          </ac:picMkLst>
        </pc:picChg>
      </pc:sldChg>
      <pc:sldChg chg="addSp delSp modSp mod">
        <pc:chgData name="John Adams" userId="1143faee-bb16-416e-8056-0ed4c730fe93" providerId="ADAL" clId="{296DBA1D-ABB2-49CA-B1C4-C33F621C3166}" dt="2024-11-07T15:40:14.447" v="984" actId="20577"/>
        <pc:sldMkLst>
          <pc:docMk/>
          <pc:sldMk cId="798404022" sldId="377"/>
        </pc:sldMkLst>
        <pc:spChg chg="mod">
          <ac:chgData name="John Adams" userId="1143faee-bb16-416e-8056-0ed4c730fe93" providerId="ADAL" clId="{296DBA1D-ABB2-49CA-B1C4-C33F621C3166}" dt="2024-11-07T15:40:14.447" v="984" actId="20577"/>
          <ac:spMkLst>
            <pc:docMk/>
            <pc:sldMk cId="798404022" sldId="377"/>
            <ac:spMk id="2" creationId="{D33F66F0-CDEE-F67D-C723-7A8A58887075}"/>
          </ac:spMkLst>
        </pc:spChg>
        <pc:picChg chg="del">
          <ac:chgData name="John Adams" userId="1143faee-bb16-416e-8056-0ed4c730fe93" providerId="ADAL" clId="{296DBA1D-ABB2-49CA-B1C4-C33F621C3166}" dt="2024-11-07T13:49:25.062" v="17" actId="478"/>
          <ac:picMkLst>
            <pc:docMk/>
            <pc:sldMk cId="798404022" sldId="377"/>
            <ac:picMk id="4" creationId="{B30D5897-28F1-83E6-FA10-6A23AA05366A}"/>
          </ac:picMkLst>
        </pc:picChg>
        <pc:picChg chg="del">
          <ac:chgData name="John Adams" userId="1143faee-bb16-416e-8056-0ed4c730fe93" providerId="ADAL" clId="{296DBA1D-ABB2-49CA-B1C4-C33F621C3166}" dt="2024-11-07T13:49:26.402" v="18" actId="478"/>
          <ac:picMkLst>
            <pc:docMk/>
            <pc:sldMk cId="798404022" sldId="377"/>
            <ac:picMk id="2050" creationId="{781A1942-EFB6-58E5-CE98-7927F6FD580E}"/>
          </ac:picMkLst>
        </pc:picChg>
        <pc:picChg chg="add mod">
          <ac:chgData name="John Adams" userId="1143faee-bb16-416e-8056-0ed4c730fe93" providerId="ADAL" clId="{296DBA1D-ABB2-49CA-B1C4-C33F621C3166}" dt="2024-11-07T13:54:03.402" v="33" actId="1076"/>
          <ac:picMkLst>
            <pc:docMk/>
            <pc:sldMk cId="798404022" sldId="377"/>
            <ac:picMk id="2052" creationId="{E7110D23-9FF4-4854-2678-6F60406E5A56}"/>
          </ac:picMkLst>
        </pc:picChg>
      </pc:sldChg>
      <pc:sldChg chg="addSp delSp modSp mod">
        <pc:chgData name="John Adams" userId="1143faee-bb16-416e-8056-0ed4c730fe93" providerId="ADAL" clId="{296DBA1D-ABB2-49CA-B1C4-C33F621C3166}" dt="2024-11-07T14:38:05.524" v="980" actId="167"/>
        <pc:sldMkLst>
          <pc:docMk/>
          <pc:sldMk cId="1869736670" sldId="945"/>
        </pc:sldMkLst>
        <pc:spChg chg="mod">
          <ac:chgData name="John Adams" userId="1143faee-bb16-416e-8056-0ed4c730fe93" providerId="ADAL" clId="{296DBA1D-ABB2-49CA-B1C4-C33F621C3166}" dt="2024-11-07T14:33:09.534" v="746" actId="207"/>
          <ac:spMkLst>
            <pc:docMk/>
            <pc:sldMk cId="1869736670" sldId="945"/>
            <ac:spMk id="2" creationId="{053DEF37-16B6-88F0-0DD2-27EC9E80DED5}"/>
          </ac:spMkLst>
        </pc:spChg>
        <pc:spChg chg="mod">
          <ac:chgData name="John Adams" userId="1143faee-bb16-416e-8056-0ed4c730fe93" providerId="ADAL" clId="{296DBA1D-ABB2-49CA-B1C4-C33F621C3166}" dt="2024-11-07T14:31:26.751" v="739" actId="20577"/>
          <ac:spMkLst>
            <pc:docMk/>
            <pc:sldMk cId="1869736670" sldId="945"/>
            <ac:spMk id="3" creationId="{7915C79F-7085-313B-C0A5-06284EED4C90}"/>
          </ac:spMkLst>
        </pc:spChg>
        <pc:spChg chg="mod">
          <ac:chgData name="John Adams" userId="1143faee-bb16-416e-8056-0ed4c730fe93" providerId="ADAL" clId="{296DBA1D-ABB2-49CA-B1C4-C33F621C3166}" dt="2024-11-07T14:36:31.454" v="966" actId="20577"/>
          <ac:spMkLst>
            <pc:docMk/>
            <pc:sldMk cId="1869736670" sldId="945"/>
            <ac:spMk id="7" creationId="{52531000-85C1-27F4-641E-EAD5440E4FE7}"/>
          </ac:spMkLst>
        </pc:spChg>
        <pc:picChg chg="del">
          <ac:chgData name="John Adams" userId="1143faee-bb16-416e-8056-0ed4c730fe93" providerId="ADAL" clId="{296DBA1D-ABB2-49CA-B1C4-C33F621C3166}" dt="2024-11-07T14:38:00.177" v="978" actId="478"/>
          <ac:picMkLst>
            <pc:docMk/>
            <pc:sldMk cId="1869736670" sldId="945"/>
            <ac:picMk id="4" creationId="{77D18072-6186-EAA1-E321-15499599EDAF}"/>
          </ac:picMkLst>
        </pc:picChg>
        <pc:picChg chg="del">
          <ac:chgData name="John Adams" userId="1143faee-bb16-416e-8056-0ed4c730fe93" providerId="ADAL" clId="{296DBA1D-ABB2-49CA-B1C4-C33F621C3166}" dt="2024-11-07T14:32:35.177" v="740" actId="478"/>
          <ac:picMkLst>
            <pc:docMk/>
            <pc:sldMk cId="1869736670" sldId="945"/>
            <ac:picMk id="6146" creationId="{EA8BED40-E09F-6297-BDBD-BAD923A734B5}"/>
          </ac:picMkLst>
        </pc:picChg>
        <pc:picChg chg="add mod">
          <ac:chgData name="John Adams" userId="1143faee-bb16-416e-8056-0ed4c730fe93" providerId="ADAL" clId="{296DBA1D-ABB2-49CA-B1C4-C33F621C3166}" dt="2024-11-07T14:34:00.670" v="750" actId="208"/>
          <ac:picMkLst>
            <pc:docMk/>
            <pc:sldMk cId="1869736670" sldId="945"/>
            <ac:picMk id="6150" creationId="{58730A4A-DD9D-B9F6-685C-E31792EC7FD3}"/>
          </ac:picMkLst>
        </pc:picChg>
        <pc:picChg chg="add mod">
          <ac:chgData name="John Adams" userId="1143faee-bb16-416e-8056-0ed4c730fe93" providerId="ADAL" clId="{296DBA1D-ABB2-49CA-B1C4-C33F621C3166}" dt="2024-11-07T14:38:05.524" v="980" actId="167"/>
          <ac:picMkLst>
            <pc:docMk/>
            <pc:sldMk cId="1869736670" sldId="945"/>
            <ac:picMk id="6152" creationId="{C28FC672-5F4E-779D-1287-765B022A22C1}"/>
          </ac:picMkLst>
        </pc:picChg>
      </pc:sldChg>
      <pc:sldChg chg="del">
        <pc:chgData name="John Adams" userId="1143faee-bb16-416e-8056-0ed4c730fe93" providerId="ADAL" clId="{296DBA1D-ABB2-49CA-B1C4-C33F621C3166}" dt="2024-11-07T13:49:14.875" v="16" actId="47"/>
        <pc:sldMkLst>
          <pc:docMk/>
          <pc:sldMk cId="2405577480" sldId="949"/>
        </pc:sldMkLst>
      </pc:sldChg>
      <pc:sldChg chg="addSp delSp modSp mod">
        <pc:chgData name="John Adams" userId="1143faee-bb16-416e-8056-0ed4c730fe93" providerId="ADAL" clId="{296DBA1D-ABB2-49CA-B1C4-C33F621C3166}" dt="2024-11-07T14:15:12.674" v="167" actId="1076"/>
        <pc:sldMkLst>
          <pc:docMk/>
          <pc:sldMk cId="2347004289" sldId="950"/>
        </pc:sldMkLst>
        <pc:spChg chg="mod">
          <ac:chgData name="John Adams" userId="1143faee-bb16-416e-8056-0ed4c730fe93" providerId="ADAL" clId="{296DBA1D-ABB2-49CA-B1C4-C33F621C3166}" dt="2024-11-07T13:59:07.482" v="150" actId="20577"/>
          <ac:spMkLst>
            <pc:docMk/>
            <pc:sldMk cId="2347004289" sldId="950"/>
            <ac:spMk id="8" creationId="{B03EDC46-E74C-1C59-ABE7-8D22AD4E61DA}"/>
          </ac:spMkLst>
        </pc:spChg>
        <pc:picChg chg="del">
          <ac:chgData name="John Adams" userId="1143faee-bb16-416e-8056-0ed4c730fe93" providerId="ADAL" clId="{296DBA1D-ABB2-49CA-B1C4-C33F621C3166}" dt="2024-11-07T13:59:10.016" v="151" actId="478"/>
          <ac:picMkLst>
            <pc:docMk/>
            <pc:sldMk cId="2347004289" sldId="950"/>
            <ac:picMk id="7170" creationId="{9068B12A-EDBB-8EEE-4B3D-AB4FC53C49F6}"/>
          </ac:picMkLst>
        </pc:picChg>
        <pc:picChg chg="add del mod">
          <ac:chgData name="John Adams" userId="1143faee-bb16-416e-8056-0ed4c730fe93" providerId="ADAL" clId="{296DBA1D-ABB2-49CA-B1C4-C33F621C3166}" dt="2024-11-07T14:00:57.429" v="163" actId="478"/>
          <ac:picMkLst>
            <pc:docMk/>
            <pc:sldMk cId="2347004289" sldId="950"/>
            <ac:picMk id="7172" creationId="{4EDB850A-90E7-3D92-2890-FCA748C8D748}"/>
          </ac:picMkLst>
        </pc:picChg>
        <pc:picChg chg="add mod">
          <ac:chgData name="John Adams" userId="1143faee-bb16-416e-8056-0ed4c730fe93" providerId="ADAL" clId="{296DBA1D-ABB2-49CA-B1C4-C33F621C3166}" dt="2024-11-07T14:00:37.488" v="161" actId="14100"/>
          <ac:picMkLst>
            <pc:docMk/>
            <pc:sldMk cId="2347004289" sldId="950"/>
            <ac:picMk id="7174" creationId="{2FEAC90F-7FC4-B178-7161-4376EC641048}"/>
          </ac:picMkLst>
        </pc:picChg>
        <pc:picChg chg="add mod">
          <ac:chgData name="John Adams" userId="1143faee-bb16-416e-8056-0ed4c730fe93" providerId="ADAL" clId="{296DBA1D-ABB2-49CA-B1C4-C33F621C3166}" dt="2024-11-07T14:15:12.674" v="167" actId="1076"/>
          <ac:picMkLst>
            <pc:docMk/>
            <pc:sldMk cId="2347004289" sldId="950"/>
            <ac:picMk id="7176" creationId="{5C49B9A1-076E-FDEC-7425-60ED1F8809B0}"/>
          </ac:picMkLst>
        </pc:picChg>
      </pc:sldChg>
      <pc:sldChg chg="add del">
        <pc:chgData name="John Adams" userId="1143faee-bb16-416e-8056-0ed4c730fe93" providerId="ADAL" clId="{296DBA1D-ABB2-49CA-B1C4-C33F621C3166}" dt="2024-11-07T13:55:25.954" v="63" actId="47"/>
        <pc:sldMkLst>
          <pc:docMk/>
          <pc:sldMk cId="2025700443" sldId="951"/>
        </pc:sldMkLst>
      </pc:sldChg>
      <pc:sldChg chg="add">
        <pc:chgData name="John Adams" userId="1143faee-bb16-416e-8056-0ed4c730fe93" providerId="ADAL" clId="{296DBA1D-ABB2-49CA-B1C4-C33F621C3166}" dt="2024-11-07T13:55:23.144" v="62"/>
        <pc:sldMkLst>
          <pc:docMk/>
          <pc:sldMk cId="1450882067" sldId="9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nd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Courage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8" name="Picture 4" descr="Wednesday Wallpaper: Courage in Christ - Jacob Abshire">
            <a:extLst>
              <a:ext uri="{FF2B5EF4-FFF2-40B4-BE49-F238E27FC236}">
                <a16:creationId xmlns:a16="http://schemas.microsoft.com/office/drawing/2014/main" id="{97F44AD9-7DE1-EC64-AB92-7FC3968D9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34816"/>
          <a:stretch/>
        </p:blipFill>
        <p:spPr bwMode="auto">
          <a:xfrm>
            <a:off x="1557653" y="1912800"/>
            <a:ext cx="9110343" cy="28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1765" y="284490"/>
            <a:ext cx="10976097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Courage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F66F0-CDEE-F67D-C723-7A8A58887075}"/>
              </a:ext>
            </a:extLst>
          </p:cNvPr>
          <p:cNvSpPr txBox="1"/>
          <p:nvPr/>
        </p:nvSpPr>
        <p:spPr>
          <a:xfrm>
            <a:off x="790050" y="1300599"/>
            <a:ext cx="10827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en-US" sz="3600" b="0" dirty="0">
                <a:effectLst/>
                <a:latin typeface="Garamond" panose="02020404030301010803" pitchFamily="18" charset="0"/>
              </a:rPr>
              <a:t>“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Be not afraid.</a:t>
            </a:r>
            <a:r>
              <a:rPr lang="en-US" sz="3600" dirty="0">
                <a:latin typeface="Garamond" panose="02020404030301010803" pitchFamily="18" charset="0"/>
              </a:rPr>
              <a:t/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I go before </a:t>
            </a:r>
            <a:r>
              <a:rPr lang="en-US" sz="3600" b="0" i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you always.</a:t>
            </a:r>
            <a:r>
              <a:rPr lang="en-US" sz="3600" dirty="0">
                <a:latin typeface="Garamond" panose="02020404030301010803" pitchFamily="18" charset="0"/>
              </a:rPr>
              <a:t/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Come, follow me and I will give you rest</a:t>
            </a:r>
            <a:r>
              <a:rPr lang="en-US" sz="3600" b="0" dirty="0">
                <a:effectLst/>
                <a:latin typeface="Garamond" panose="02020404030301010803" pitchFamily="18" charset="0"/>
              </a:rPr>
              <a:t>.”</a:t>
            </a:r>
          </a:p>
        </p:txBody>
      </p:sp>
      <p:pic>
        <p:nvPicPr>
          <p:cNvPr id="2052" name="Picture 4" descr="Walk with jesus follow cartoon vector image on VectorStock">
            <a:extLst>
              <a:ext uri="{FF2B5EF4-FFF2-40B4-BE49-F238E27FC236}">
                <a16:creationId xmlns:a16="http://schemas.microsoft.com/office/drawing/2014/main" id="{E7110D23-9FF4-4854-2678-6F60406E5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b="25884"/>
          <a:stretch/>
        </p:blipFill>
        <p:spPr bwMode="auto">
          <a:xfrm>
            <a:off x="3257583" y="3882062"/>
            <a:ext cx="6171629" cy="2691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436" y="2438380"/>
            <a:ext cx="71597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1</a:t>
            </a:r>
            <a:r>
              <a:rPr lang="en-GB" sz="3600" b="1" baseline="30000" dirty="0">
                <a:latin typeface="Garamond" panose="02020404030301010803" pitchFamily="18" charset="0"/>
              </a:rPr>
              <a:t>st</a:t>
            </a:r>
            <a:r>
              <a:rPr lang="en-GB" sz="3600" b="1" dirty="0">
                <a:latin typeface="Garamond" panose="02020404030301010803" pitchFamily="18" charset="0"/>
              </a:rPr>
              <a:t> December 2024</a:t>
            </a:r>
            <a:r>
              <a:rPr lang="en-GB" sz="3600" dirty="0">
                <a:latin typeface="Garamond" panose="02020404030301010803" pitchFamily="18" charset="0"/>
              </a:rPr>
              <a:t>   </a:t>
            </a:r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Luke,                         Jesus tells us :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“</a:t>
            </a:r>
            <a:r>
              <a:rPr lang="en-GB" sz="4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redemption </a:t>
            </a:r>
          </a:p>
          <a:p>
            <a:pPr algn="ctr"/>
            <a:r>
              <a:rPr lang="en-GB" sz="4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at hand</a:t>
            </a:r>
            <a:r>
              <a:rPr lang="en-GB" sz="4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.”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4100" name="Picture 4" descr="The Great Exchange of Redemption">
            <a:extLst>
              <a:ext uri="{FF2B5EF4-FFF2-40B4-BE49-F238E27FC236}">
                <a16:creationId xmlns:a16="http://schemas.microsoft.com/office/drawing/2014/main" id="{23F67C66-B9F6-2722-3B1C-FE284DF0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282825"/>
            <a:ext cx="5720913" cy="42906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9613-0FEE-5640-24E4-0D24B451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589EC9-F130-4D03-D641-37EC858863CA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3EDC46-E74C-1C59-ABE7-8D22AD4E61DA}"/>
              </a:ext>
            </a:extLst>
          </p:cNvPr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FIRST SUNDAY OF ADVENT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C22C1A3-3C2B-ED38-C338-26461C1E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7176" name="Picture 8" descr="First Sunday of Advent Year A ~ November 27, 2022">
            <a:extLst>
              <a:ext uri="{FF2B5EF4-FFF2-40B4-BE49-F238E27FC236}">
                <a16:creationId xmlns:a16="http://schemas.microsoft.com/office/drawing/2014/main" id="{5C49B9A1-076E-FDEC-7425-60ED1F88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12" y="2231699"/>
            <a:ext cx="7718775" cy="43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042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Letters of the New Testament # 5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82" y="2269704"/>
            <a:ext cx="71304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From the                                                 2</a:t>
            </a:r>
            <a:r>
              <a:rPr lang="en-GB" sz="3600" b="1" baseline="30000" dirty="0">
                <a:latin typeface="Garamond" panose="02020404030301010803" pitchFamily="18" charset="0"/>
              </a:rPr>
              <a:t>nd</a:t>
            </a:r>
            <a:r>
              <a:rPr lang="en-GB" sz="3600" b="1" dirty="0">
                <a:latin typeface="Garamond" panose="02020404030301010803" pitchFamily="18" charset="0"/>
              </a:rPr>
              <a:t> Letter of St John :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4000" b="0" i="0" dirty="0">
                <a:effectLst/>
                <a:latin typeface="Garamond" panose="02020404030301010803" pitchFamily="18" charset="0"/>
              </a:rPr>
              <a:t>“</a:t>
            </a:r>
            <a:r>
              <a:rPr lang="en-US" sz="4000" b="0" i="0" dirty="0">
                <a:solidFill>
                  <a:srgbClr val="363936"/>
                </a:solidFill>
                <a:effectLst/>
                <a:latin typeface="Garamond" panose="02020404030301010803" pitchFamily="18" charset="0"/>
              </a:rPr>
              <a:t>Grace, mercy, and peace</a:t>
            </a:r>
            <a:r>
              <a:rPr lang="en-US" sz="4000" b="0" i="0" baseline="30000" dirty="0">
                <a:solidFill>
                  <a:srgbClr val="236192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000" b="0" i="0" dirty="0">
                <a:solidFill>
                  <a:srgbClr val="363936"/>
                </a:solidFill>
                <a:effectLst/>
                <a:latin typeface="Garamond" panose="02020404030301010803" pitchFamily="18" charset="0"/>
              </a:rPr>
              <a:t>will be with us from God the Father and from Jesus Christ the Father’s Son in truth and love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</a:t>
            </a:r>
            <a:r>
              <a:rPr lang="en-US" sz="4000" b="0" i="0" dirty="0">
                <a:effectLst/>
                <a:latin typeface="Garamond" panose="02020404030301010803" pitchFamily="18" charset="0"/>
              </a:rPr>
              <a:t>”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pic>
        <p:nvPicPr>
          <p:cNvPr id="5126" name="Picture 6" descr="What does it mean that Jesus is 'God with us'?">
            <a:extLst>
              <a:ext uri="{FF2B5EF4-FFF2-40B4-BE49-F238E27FC236}">
                <a16:creationId xmlns:a16="http://schemas.microsoft.com/office/drawing/2014/main" id="{3E53DC8E-4E37-075F-7F4A-7AF619483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r="30112"/>
          <a:stretch/>
        </p:blipFill>
        <p:spPr bwMode="auto">
          <a:xfrm>
            <a:off x="6927163" y="2272950"/>
            <a:ext cx="5118029" cy="38703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What does it mean that Jesus is 'God with us'?">
            <a:extLst>
              <a:ext uri="{FF2B5EF4-FFF2-40B4-BE49-F238E27FC236}">
                <a16:creationId xmlns:a16="http://schemas.microsoft.com/office/drawing/2014/main" id="{F0FC489E-54CD-43FC-34CF-DF9D948D7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t="63101" r="30112"/>
          <a:stretch/>
        </p:blipFill>
        <p:spPr bwMode="auto">
          <a:xfrm>
            <a:off x="10540081" y="2272949"/>
            <a:ext cx="1858045" cy="19203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rgbClr val="2F5597"/>
                </a:solidFill>
                <a:latin typeface="Garamond" panose="02020404030301010803" pitchFamily="18" charset="0"/>
              </a:rPr>
              <a:t>Preparing</a:t>
            </a:r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8489" y="1850510"/>
            <a:ext cx="6017444" cy="414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600" dirty="0">
                <a:latin typeface="Garamond" panose="02020404030301010803" pitchFamily="18" charset="0"/>
              </a:rPr>
              <a:t>“</a:t>
            </a:r>
            <a:r>
              <a:rPr lang="en-GB" sz="6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Courage is             generated                        by hope</a:t>
            </a:r>
            <a:r>
              <a:rPr lang="en-GB" sz="6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r>
              <a:rPr lang="en-GB" sz="66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     </a:t>
            </a:r>
            <a:endParaRPr lang="en-GB" sz="6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 (2022)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58691" y="163726"/>
            <a:ext cx="6410036" cy="2764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St. John Damascene : </a:t>
            </a:r>
          </a:p>
          <a:p>
            <a:pPr algn="ctr"/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4</a:t>
            </a:r>
            <a:r>
              <a:rPr lang="en-GB" altLang="en-US" sz="6600" baseline="30000" dirty="0">
                <a:solidFill>
                  <a:srgbClr val="2F5597"/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 December  </a:t>
            </a:r>
            <a:endParaRPr lang="en-GB" sz="6600" dirty="0">
              <a:solidFill>
                <a:srgbClr val="2F5597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A7BB0AC-E595-EE40-BC6C-5C1FBA7E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7" y="163726"/>
            <a:ext cx="5059635" cy="64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B05BF-8416-893A-14DF-D3726A02FF63}"/>
              </a:ext>
            </a:extLst>
          </p:cNvPr>
          <p:cNvSpPr txBox="1"/>
          <p:nvPr/>
        </p:nvSpPr>
        <p:spPr>
          <a:xfrm>
            <a:off x="5458691" y="3055398"/>
            <a:ext cx="6410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John Damascene was an Arab Christian monk, priest and hymn-writer.  He was born in Damascus – in today’s Syria – in around 675 AD and may have died around 749 AD near Jerusalem.  He was a highly educated man, interested and gifted in law, theology, philosophy and music. He was nicknamed </a:t>
            </a:r>
            <a:r>
              <a:rPr lang="en-GB" sz="2400" i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Chrysorroas</a:t>
            </a:r>
            <a:r>
              <a:rPr lang="en-GB" sz="24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“the golden speaker,”  and his hymns are still used today by Eastern Christians.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Sir James Thornhill, Paul preaching in the Areopagus">
            <a:extLst>
              <a:ext uri="{FF2B5EF4-FFF2-40B4-BE49-F238E27FC236}">
                <a16:creationId xmlns:a16="http://schemas.microsoft.com/office/drawing/2014/main" id="{C28FC672-5F4E-779D-1287-765B022A2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1" b="35704"/>
          <a:stretch/>
        </p:blipFill>
        <p:spPr bwMode="auto">
          <a:xfrm>
            <a:off x="5682738" y="4562766"/>
            <a:ext cx="5805998" cy="20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66398"/>
            <a:ext cx="10906846" cy="1274254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2F5597"/>
                </a:solidFill>
                <a:latin typeface="Garamond" panose="02020404030301010803" pitchFamily="18" charset="0"/>
              </a:rPr>
              <a:t>St Paul’s Missionary Journeys</a:t>
            </a:r>
            <a:endParaRPr lang="en-GB" sz="6000" dirty="0">
              <a:solidFill>
                <a:srgbClr val="2F5597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31000-85C1-27F4-641E-EAD5440E4FE7}"/>
              </a:ext>
            </a:extLst>
          </p:cNvPr>
          <p:cNvSpPr txBox="1"/>
          <p:nvPr/>
        </p:nvSpPr>
        <p:spPr>
          <a:xfrm>
            <a:off x="5684755" y="1858745"/>
            <a:ext cx="5803981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Garamond" panose="02020404030301010803" pitchFamily="18" charset="0"/>
              </a:rPr>
              <a:t>St Paul visited Athens during his second missionary journey, and preached in the synagogue, in the Agora (marketplace) and on the Areopagus, the Hill of Mars, an important civic building on a hill opposite the Acropolis. 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5C79F-7085-313B-C0A5-06284EED4C90}"/>
              </a:ext>
            </a:extLst>
          </p:cNvPr>
          <p:cNvSpPr txBox="1">
            <a:spLocks/>
          </p:cNvSpPr>
          <p:nvPr/>
        </p:nvSpPr>
        <p:spPr>
          <a:xfrm>
            <a:off x="581892" y="5299256"/>
            <a:ext cx="4921446" cy="12742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000" dirty="0">
                <a:solidFill>
                  <a:srgbClr val="2F5597"/>
                </a:solidFill>
                <a:latin typeface="Garamond" panose="02020404030301010803" pitchFamily="18" charset="0"/>
              </a:rPr>
              <a:t># 5 : Athens</a:t>
            </a:r>
            <a:endParaRPr lang="en-GB" sz="6000" dirty="0">
              <a:solidFill>
                <a:srgbClr val="2F5597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5855172"/>
            <a:ext cx="154463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pic>
        <p:nvPicPr>
          <p:cNvPr id="6150" name="Picture 6" descr="6. Paul in Greece (Acts 17:16-18:22, 50-52 AD) - Apostle Paul: Passionate  Discipleship">
            <a:extLst>
              <a:ext uri="{FF2B5EF4-FFF2-40B4-BE49-F238E27FC236}">
                <a16:creationId xmlns:a16="http://schemas.microsoft.com/office/drawing/2014/main" id="{58730A4A-DD9D-B9F6-685C-E31792EC7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 bwMode="auto">
          <a:xfrm>
            <a:off x="555265" y="1913762"/>
            <a:ext cx="4948073" cy="3203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366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936DF-FCD8-8E5A-B249-832D8F9F6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3CD077-D862-B6C2-0713-6FC61AB40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nd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9A25B-E889-F220-CF5E-5EF4BD5C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3BC6F-130F-4981-DB72-5E4D52AB5A6F}"/>
              </a:ext>
            </a:extLst>
          </p:cNvPr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315325-3E94-5DA8-EBBA-8F64D87770C0}"/>
              </a:ext>
            </a:extLst>
          </p:cNvPr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CECA55A-A4FB-D3D5-7EC9-779FEF7616CC}"/>
              </a:ext>
            </a:extLst>
          </p:cNvPr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Courage ~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4CC12-8991-D911-D0F0-610655F2A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8" name="Picture 4" descr="Wednesday Wallpaper: Courage in Christ - Jacob Abshire">
            <a:extLst>
              <a:ext uri="{FF2B5EF4-FFF2-40B4-BE49-F238E27FC236}">
                <a16:creationId xmlns:a16="http://schemas.microsoft.com/office/drawing/2014/main" id="{84E11978-3E13-B9AD-E1F7-DF29486D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34816"/>
          <a:stretch/>
        </p:blipFill>
        <p:spPr bwMode="auto">
          <a:xfrm>
            <a:off x="1557653" y="1912800"/>
            <a:ext cx="9110343" cy="28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820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F0585-C9A4-4F37-BF45-19570350497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9839</TotalTime>
  <Words>298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Garamond</vt:lpstr>
      <vt:lpstr>Open Sans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Paul’s Missionary Journeys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645</cp:revision>
  <dcterms:created xsi:type="dcterms:W3CDTF">2019-09-06T14:56:38Z</dcterms:created>
  <dcterms:modified xsi:type="dcterms:W3CDTF">2024-11-08T08:36:50Z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