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5" r:id="rId2"/>
    <p:sldId id="364"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3"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5" r:id="rId46"/>
    <p:sldId id="306" r:id="rId47"/>
    <p:sldId id="307" r:id="rId48"/>
    <p:sldId id="308" r:id="rId49"/>
    <p:sldId id="309" r:id="rId50"/>
    <p:sldId id="310" r:id="rId51"/>
    <p:sldId id="311"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4" r:id="rId81"/>
    <p:sldId id="341" r:id="rId82"/>
    <p:sldId id="342"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9" r:id="rId97"/>
    <p:sldId id="360" r:id="rId98"/>
    <p:sldId id="361" r:id="rId99"/>
    <p:sldId id="362" r:id="rId100"/>
    <p:sldId id="363" r:id="rId101"/>
    <p:sldId id="358"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847F64-3ABA-409F-BF61-0227E38C4A33}" v="602" dt="2024-01-08T14:04:19.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6" autoAdjust="0"/>
    <p:restoredTop sz="94660"/>
  </p:normalViewPr>
  <p:slideViewPr>
    <p:cSldViewPr snapToGrid="0">
      <p:cViewPr varScale="1">
        <p:scale>
          <a:sx n="86" d="100"/>
          <a:sy n="86" d="100"/>
        </p:scale>
        <p:origin x="40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Adams" userId="1143faee-bb16-416e-8056-0ed4c730fe93" providerId="ADAL" clId="{03AE6D54-C9B0-441E-8225-2FD82A1A39B5}"/>
    <pc:docChg chg="undo custSel addSld delSld modSld sldOrd">
      <pc:chgData name="John Adams" userId="1143faee-bb16-416e-8056-0ed4c730fe93" providerId="ADAL" clId="{03AE6D54-C9B0-441E-8225-2FD82A1A39B5}" dt="2023-12-20T15:12:09.350" v="642" actId="1076"/>
      <pc:docMkLst>
        <pc:docMk/>
      </pc:docMkLst>
      <pc:sldChg chg="del">
        <pc:chgData name="John Adams" userId="1143faee-bb16-416e-8056-0ed4c730fe93" providerId="ADAL" clId="{03AE6D54-C9B0-441E-8225-2FD82A1A39B5}" dt="2023-12-12T15:00:01.548" v="0" actId="47"/>
        <pc:sldMkLst>
          <pc:docMk/>
          <pc:sldMk cId="17090069" sldId="256"/>
        </pc:sldMkLst>
      </pc:sldChg>
      <pc:sldChg chg="delSp modSp mod">
        <pc:chgData name="John Adams" userId="1143faee-bb16-416e-8056-0ed4c730fe93" providerId="ADAL" clId="{03AE6D54-C9B0-441E-8225-2FD82A1A39B5}" dt="2023-12-12T15:00:46.563" v="6" actId="1076"/>
        <pc:sldMkLst>
          <pc:docMk/>
          <pc:sldMk cId="2656554078" sldId="258"/>
        </pc:sldMkLst>
        <pc:spChg chg="mod">
          <ac:chgData name="John Adams" userId="1143faee-bb16-416e-8056-0ed4c730fe93" providerId="ADAL" clId="{03AE6D54-C9B0-441E-8225-2FD82A1A39B5}" dt="2023-12-12T15:00:46.563" v="6" actId="1076"/>
          <ac:spMkLst>
            <pc:docMk/>
            <pc:sldMk cId="2656554078" sldId="258"/>
            <ac:spMk id="4" creationId="{00000000-0000-0000-0000-000000000000}"/>
          </ac:spMkLst>
        </pc:spChg>
        <pc:spChg chg="del">
          <ac:chgData name="John Adams" userId="1143faee-bb16-416e-8056-0ed4c730fe93" providerId="ADAL" clId="{03AE6D54-C9B0-441E-8225-2FD82A1A39B5}" dt="2023-12-12T15:00:26.257" v="3" actId="478"/>
          <ac:spMkLst>
            <pc:docMk/>
            <pc:sldMk cId="2656554078" sldId="258"/>
            <ac:spMk id="5" creationId="{00000000-0000-0000-0000-000000000000}"/>
          </ac:spMkLst>
        </pc:spChg>
        <pc:picChg chg="del">
          <ac:chgData name="John Adams" userId="1143faee-bb16-416e-8056-0ed4c730fe93" providerId="ADAL" clId="{03AE6D54-C9B0-441E-8225-2FD82A1A39B5}" dt="2023-12-12T15:00:23.250" v="2" actId="478"/>
          <ac:picMkLst>
            <pc:docMk/>
            <pc:sldMk cId="2656554078" sldId="258"/>
            <ac:picMk id="8" creationId="{00000000-0000-0000-0000-000000000000}"/>
          </ac:picMkLst>
        </pc:picChg>
      </pc:sldChg>
      <pc:sldChg chg="delSp modSp add mod">
        <pc:chgData name="John Adams" userId="1143faee-bb16-416e-8056-0ed4c730fe93" providerId="ADAL" clId="{03AE6D54-C9B0-441E-8225-2FD82A1A39B5}" dt="2023-12-12T15:01:46.904" v="59" actId="1076"/>
        <pc:sldMkLst>
          <pc:docMk/>
          <pc:sldMk cId="1766817350" sldId="259"/>
        </pc:sldMkLst>
        <pc:spChg chg="mod">
          <ac:chgData name="John Adams" userId="1143faee-bb16-416e-8056-0ed4c730fe93" providerId="ADAL" clId="{03AE6D54-C9B0-441E-8225-2FD82A1A39B5}" dt="2023-12-12T15:01:46.904" v="59" actId="1076"/>
          <ac:spMkLst>
            <pc:docMk/>
            <pc:sldMk cId="1766817350" sldId="259"/>
            <ac:spMk id="4" creationId="{00000000-0000-0000-0000-000000000000}"/>
          </ac:spMkLst>
        </pc:spChg>
        <pc:spChg chg="del">
          <ac:chgData name="John Adams" userId="1143faee-bb16-416e-8056-0ed4c730fe93" providerId="ADAL" clId="{03AE6D54-C9B0-441E-8225-2FD82A1A39B5}" dt="2023-12-12T15:01:06.162" v="8" actId="478"/>
          <ac:spMkLst>
            <pc:docMk/>
            <pc:sldMk cId="1766817350" sldId="259"/>
            <ac:spMk id="5" creationId="{00000000-0000-0000-0000-000000000000}"/>
          </ac:spMkLst>
        </pc:spChg>
        <pc:picChg chg="del">
          <ac:chgData name="John Adams" userId="1143faee-bb16-416e-8056-0ed4c730fe93" providerId="ADAL" clId="{03AE6D54-C9B0-441E-8225-2FD82A1A39B5}" dt="2023-12-12T15:01:08.805" v="9" actId="478"/>
          <ac:picMkLst>
            <pc:docMk/>
            <pc:sldMk cId="1766817350" sldId="259"/>
            <ac:picMk id="8" creationId="{00000000-0000-0000-0000-000000000000}"/>
          </ac:picMkLst>
        </pc:picChg>
      </pc:sldChg>
      <pc:sldChg chg="del">
        <pc:chgData name="John Adams" userId="1143faee-bb16-416e-8056-0ed4c730fe93" providerId="ADAL" clId="{03AE6D54-C9B0-441E-8225-2FD82A1A39B5}" dt="2023-12-12T15:00:09.959" v="1" actId="47"/>
        <pc:sldMkLst>
          <pc:docMk/>
          <pc:sldMk cId="3498978786" sldId="259"/>
        </pc:sldMkLst>
      </pc:sldChg>
      <pc:sldChg chg="delSp modSp add mod">
        <pc:chgData name="John Adams" userId="1143faee-bb16-416e-8056-0ed4c730fe93" providerId="ADAL" clId="{03AE6D54-C9B0-441E-8225-2FD82A1A39B5}" dt="2023-12-12T15:03:07.419" v="71" actId="1076"/>
        <pc:sldMkLst>
          <pc:docMk/>
          <pc:sldMk cId="1107506923" sldId="260"/>
        </pc:sldMkLst>
        <pc:spChg chg="mod">
          <ac:chgData name="John Adams" userId="1143faee-bb16-416e-8056-0ed4c730fe93" providerId="ADAL" clId="{03AE6D54-C9B0-441E-8225-2FD82A1A39B5}" dt="2023-12-12T15:03:07.419" v="71" actId="1076"/>
          <ac:spMkLst>
            <pc:docMk/>
            <pc:sldMk cId="1107506923" sldId="260"/>
            <ac:spMk id="4" creationId="{00000000-0000-0000-0000-000000000000}"/>
          </ac:spMkLst>
        </pc:spChg>
        <pc:spChg chg="del">
          <ac:chgData name="John Adams" userId="1143faee-bb16-416e-8056-0ed4c730fe93" providerId="ADAL" clId="{03AE6D54-C9B0-441E-8225-2FD82A1A39B5}" dt="2023-12-12T15:02:36.840" v="61" actId="478"/>
          <ac:spMkLst>
            <pc:docMk/>
            <pc:sldMk cId="1107506923" sldId="260"/>
            <ac:spMk id="5" creationId="{00000000-0000-0000-0000-000000000000}"/>
          </ac:spMkLst>
        </pc:spChg>
        <pc:picChg chg="del">
          <ac:chgData name="John Adams" userId="1143faee-bb16-416e-8056-0ed4c730fe93" providerId="ADAL" clId="{03AE6D54-C9B0-441E-8225-2FD82A1A39B5}" dt="2023-12-12T15:02:38.853" v="62" actId="478"/>
          <ac:picMkLst>
            <pc:docMk/>
            <pc:sldMk cId="1107506923" sldId="260"/>
            <ac:picMk id="8" creationId="{00000000-0000-0000-0000-000000000000}"/>
          </ac:picMkLst>
        </pc:picChg>
      </pc:sldChg>
      <pc:sldChg chg="delSp modSp add mod">
        <pc:chgData name="John Adams" userId="1143faee-bb16-416e-8056-0ed4c730fe93" providerId="ADAL" clId="{03AE6D54-C9B0-441E-8225-2FD82A1A39B5}" dt="2023-12-12T15:04:12.341" v="87" actId="1076"/>
        <pc:sldMkLst>
          <pc:docMk/>
          <pc:sldMk cId="4033418481" sldId="261"/>
        </pc:sldMkLst>
        <pc:spChg chg="mod">
          <ac:chgData name="John Adams" userId="1143faee-bb16-416e-8056-0ed4c730fe93" providerId="ADAL" clId="{03AE6D54-C9B0-441E-8225-2FD82A1A39B5}" dt="2023-12-12T15:04:12.341" v="87" actId="1076"/>
          <ac:spMkLst>
            <pc:docMk/>
            <pc:sldMk cId="4033418481" sldId="261"/>
            <ac:spMk id="4" creationId="{00000000-0000-0000-0000-000000000000}"/>
          </ac:spMkLst>
        </pc:spChg>
        <pc:spChg chg="del">
          <ac:chgData name="John Adams" userId="1143faee-bb16-416e-8056-0ed4c730fe93" providerId="ADAL" clId="{03AE6D54-C9B0-441E-8225-2FD82A1A39B5}" dt="2023-12-12T15:03:33.902" v="74" actId="478"/>
          <ac:spMkLst>
            <pc:docMk/>
            <pc:sldMk cId="4033418481" sldId="261"/>
            <ac:spMk id="5" creationId="{00000000-0000-0000-0000-000000000000}"/>
          </ac:spMkLst>
        </pc:spChg>
        <pc:picChg chg="del">
          <ac:chgData name="John Adams" userId="1143faee-bb16-416e-8056-0ed4c730fe93" providerId="ADAL" clId="{03AE6D54-C9B0-441E-8225-2FD82A1A39B5}" dt="2023-12-12T15:03:31.619" v="73" actId="478"/>
          <ac:picMkLst>
            <pc:docMk/>
            <pc:sldMk cId="4033418481" sldId="261"/>
            <ac:picMk id="8" creationId="{00000000-0000-0000-0000-000000000000}"/>
          </ac:picMkLst>
        </pc:picChg>
      </pc:sldChg>
      <pc:sldChg chg="delSp modSp add mod">
        <pc:chgData name="John Adams" userId="1143faee-bb16-416e-8056-0ed4c730fe93" providerId="ADAL" clId="{03AE6D54-C9B0-441E-8225-2FD82A1A39B5}" dt="2023-12-12T15:05:41.794" v="109" actId="1076"/>
        <pc:sldMkLst>
          <pc:docMk/>
          <pc:sldMk cId="3711098358" sldId="262"/>
        </pc:sldMkLst>
        <pc:spChg chg="mod">
          <ac:chgData name="John Adams" userId="1143faee-bb16-416e-8056-0ed4c730fe93" providerId="ADAL" clId="{03AE6D54-C9B0-441E-8225-2FD82A1A39B5}" dt="2023-12-12T15:05:41.794" v="109" actId="1076"/>
          <ac:spMkLst>
            <pc:docMk/>
            <pc:sldMk cId="3711098358" sldId="262"/>
            <ac:spMk id="4" creationId="{00000000-0000-0000-0000-000000000000}"/>
          </ac:spMkLst>
        </pc:spChg>
        <pc:spChg chg="del">
          <ac:chgData name="John Adams" userId="1143faee-bb16-416e-8056-0ed4c730fe93" providerId="ADAL" clId="{03AE6D54-C9B0-441E-8225-2FD82A1A39B5}" dt="2023-12-12T15:04:43.509" v="90" actId="478"/>
          <ac:spMkLst>
            <pc:docMk/>
            <pc:sldMk cId="3711098358" sldId="262"/>
            <ac:spMk id="5" creationId="{00000000-0000-0000-0000-000000000000}"/>
          </ac:spMkLst>
        </pc:spChg>
        <pc:picChg chg="del">
          <ac:chgData name="John Adams" userId="1143faee-bb16-416e-8056-0ed4c730fe93" providerId="ADAL" clId="{03AE6D54-C9B0-441E-8225-2FD82A1A39B5}" dt="2023-12-12T15:04:41.434" v="89" actId="478"/>
          <ac:picMkLst>
            <pc:docMk/>
            <pc:sldMk cId="3711098358" sldId="262"/>
            <ac:picMk id="8" creationId="{00000000-0000-0000-0000-000000000000}"/>
          </ac:picMkLst>
        </pc:picChg>
      </pc:sldChg>
      <pc:sldChg chg="delSp modSp add mod">
        <pc:chgData name="John Adams" userId="1143faee-bb16-416e-8056-0ed4c730fe93" providerId="ADAL" clId="{03AE6D54-C9B0-441E-8225-2FD82A1A39B5}" dt="2023-12-12T15:07:00.092" v="124" actId="1076"/>
        <pc:sldMkLst>
          <pc:docMk/>
          <pc:sldMk cId="36244089" sldId="263"/>
        </pc:sldMkLst>
        <pc:spChg chg="mod">
          <ac:chgData name="John Adams" userId="1143faee-bb16-416e-8056-0ed4c730fe93" providerId="ADAL" clId="{03AE6D54-C9B0-441E-8225-2FD82A1A39B5}" dt="2023-12-12T15:07:00.092" v="124" actId="1076"/>
          <ac:spMkLst>
            <pc:docMk/>
            <pc:sldMk cId="36244089" sldId="263"/>
            <ac:spMk id="4" creationId="{00000000-0000-0000-0000-000000000000}"/>
          </ac:spMkLst>
        </pc:spChg>
        <pc:spChg chg="del">
          <ac:chgData name="John Adams" userId="1143faee-bb16-416e-8056-0ed4c730fe93" providerId="ADAL" clId="{03AE6D54-C9B0-441E-8225-2FD82A1A39B5}" dt="2023-12-12T15:06:14.393" v="111" actId="478"/>
          <ac:spMkLst>
            <pc:docMk/>
            <pc:sldMk cId="36244089" sldId="263"/>
            <ac:spMk id="5" creationId="{00000000-0000-0000-0000-000000000000}"/>
          </ac:spMkLst>
        </pc:spChg>
        <pc:picChg chg="del">
          <ac:chgData name="John Adams" userId="1143faee-bb16-416e-8056-0ed4c730fe93" providerId="ADAL" clId="{03AE6D54-C9B0-441E-8225-2FD82A1A39B5}" dt="2023-12-12T15:06:16.296" v="112" actId="478"/>
          <ac:picMkLst>
            <pc:docMk/>
            <pc:sldMk cId="36244089" sldId="263"/>
            <ac:picMk id="8" creationId="{00000000-0000-0000-0000-000000000000}"/>
          </ac:picMkLst>
        </pc:picChg>
      </pc:sldChg>
      <pc:sldChg chg="delSp modSp add mod">
        <pc:chgData name="John Adams" userId="1143faee-bb16-416e-8056-0ed4c730fe93" providerId="ADAL" clId="{03AE6D54-C9B0-441E-8225-2FD82A1A39B5}" dt="2023-12-12T15:07:41.358" v="130" actId="20577"/>
        <pc:sldMkLst>
          <pc:docMk/>
          <pc:sldMk cId="357283454" sldId="264"/>
        </pc:sldMkLst>
        <pc:spChg chg="mod">
          <ac:chgData name="John Adams" userId="1143faee-bb16-416e-8056-0ed4c730fe93" providerId="ADAL" clId="{03AE6D54-C9B0-441E-8225-2FD82A1A39B5}" dt="2023-12-12T15:07:41.358" v="130" actId="20577"/>
          <ac:spMkLst>
            <pc:docMk/>
            <pc:sldMk cId="357283454" sldId="264"/>
            <ac:spMk id="4" creationId="{00000000-0000-0000-0000-000000000000}"/>
          </ac:spMkLst>
        </pc:spChg>
        <pc:spChg chg="del">
          <ac:chgData name="John Adams" userId="1143faee-bb16-416e-8056-0ed4c730fe93" providerId="ADAL" clId="{03AE6D54-C9B0-441E-8225-2FD82A1A39B5}" dt="2023-12-12T15:07:29.654" v="127" actId="478"/>
          <ac:spMkLst>
            <pc:docMk/>
            <pc:sldMk cId="357283454" sldId="264"/>
            <ac:spMk id="5" creationId="{00000000-0000-0000-0000-000000000000}"/>
          </ac:spMkLst>
        </pc:spChg>
        <pc:picChg chg="del">
          <ac:chgData name="John Adams" userId="1143faee-bb16-416e-8056-0ed4c730fe93" providerId="ADAL" clId="{03AE6D54-C9B0-441E-8225-2FD82A1A39B5}" dt="2023-12-12T15:07:27.203" v="126" actId="478"/>
          <ac:picMkLst>
            <pc:docMk/>
            <pc:sldMk cId="357283454" sldId="264"/>
            <ac:picMk id="8" creationId="{00000000-0000-0000-0000-000000000000}"/>
          </ac:picMkLst>
        </pc:picChg>
      </pc:sldChg>
      <pc:sldChg chg="delSp modSp add mod">
        <pc:chgData name="John Adams" userId="1143faee-bb16-416e-8056-0ed4c730fe93" providerId="ADAL" clId="{03AE6D54-C9B0-441E-8225-2FD82A1A39B5}" dt="2023-12-12T15:08:37.048" v="140" actId="1076"/>
        <pc:sldMkLst>
          <pc:docMk/>
          <pc:sldMk cId="1154514421" sldId="265"/>
        </pc:sldMkLst>
        <pc:spChg chg="mod">
          <ac:chgData name="John Adams" userId="1143faee-bb16-416e-8056-0ed4c730fe93" providerId="ADAL" clId="{03AE6D54-C9B0-441E-8225-2FD82A1A39B5}" dt="2023-12-12T15:08:37.048" v="140" actId="1076"/>
          <ac:spMkLst>
            <pc:docMk/>
            <pc:sldMk cId="1154514421" sldId="265"/>
            <ac:spMk id="4" creationId="{00000000-0000-0000-0000-000000000000}"/>
          </ac:spMkLst>
        </pc:spChg>
        <pc:spChg chg="del">
          <ac:chgData name="John Adams" userId="1143faee-bb16-416e-8056-0ed4c730fe93" providerId="ADAL" clId="{03AE6D54-C9B0-441E-8225-2FD82A1A39B5}" dt="2023-12-12T15:08:09.657" v="133" actId="478"/>
          <ac:spMkLst>
            <pc:docMk/>
            <pc:sldMk cId="1154514421" sldId="265"/>
            <ac:spMk id="5" creationId="{00000000-0000-0000-0000-000000000000}"/>
          </ac:spMkLst>
        </pc:spChg>
        <pc:picChg chg="del">
          <ac:chgData name="John Adams" userId="1143faee-bb16-416e-8056-0ed4c730fe93" providerId="ADAL" clId="{03AE6D54-C9B0-441E-8225-2FD82A1A39B5}" dt="2023-12-12T15:08:07.258" v="132" actId="478"/>
          <ac:picMkLst>
            <pc:docMk/>
            <pc:sldMk cId="1154514421" sldId="265"/>
            <ac:picMk id="8" creationId="{00000000-0000-0000-0000-000000000000}"/>
          </ac:picMkLst>
        </pc:picChg>
      </pc:sldChg>
      <pc:sldChg chg="delSp modSp add mod">
        <pc:chgData name="John Adams" userId="1143faee-bb16-416e-8056-0ed4c730fe93" providerId="ADAL" clId="{03AE6D54-C9B0-441E-8225-2FD82A1A39B5}" dt="2023-12-12T15:09:47.387" v="153" actId="20577"/>
        <pc:sldMkLst>
          <pc:docMk/>
          <pc:sldMk cId="4199856979" sldId="266"/>
        </pc:sldMkLst>
        <pc:spChg chg="mod">
          <ac:chgData name="John Adams" userId="1143faee-bb16-416e-8056-0ed4c730fe93" providerId="ADAL" clId="{03AE6D54-C9B0-441E-8225-2FD82A1A39B5}" dt="2023-12-12T15:09:47.387" v="153" actId="20577"/>
          <ac:spMkLst>
            <pc:docMk/>
            <pc:sldMk cId="4199856979" sldId="266"/>
            <ac:spMk id="4" creationId="{00000000-0000-0000-0000-000000000000}"/>
          </ac:spMkLst>
        </pc:spChg>
        <pc:spChg chg="del">
          <ac:chgData name="John Adams" userId="1143faee-bb16-416e-8056-0ed4c730fe93" providerId="ADAL" clId="{03AE6D54-C9B0-441E-8225-2FD82A1A39B5}" dt="2023-12-12T15:09:06.191" v="143" actId="478"/>
          <ac:spMkLst>
            <pc:docMk/>
            <pc:sldMk cId="4199856979" sldId="266"/>
            <ac:spMk id="5" creationId="{00000000-0000-0000-0000-000000000000}"/>
          </ac:spMkLst>
        </pc:spChg>
        <pc:picChg chg="del">
          <ac:chgData name="John Adams" userId="1143faee-bb16-416e-8056-0ed4c730fe93" providerId="ADAL" clId="{03AE6D54-C9B0-441E-8225-2FD82A1A39B5}" dt="2023-12-12T15:09:00.183" v="142" actId="478"/>
          <ac:picMkLst>
            <pc:docMk/>
            <pc:sldMk cId="4199856979" sldId="266"/>
            <ac:picMk id="8" creationId="{00000000-0000-0000-0000-000000000000}"/>
          </ac:picMkLst>
        </pc:picChg>
      </pc:sldChg>
      <pc:sldChg chg="delSp modSp add mod">
        <pc:chgData name="John Adams" userId="1143faee-bb16-416e-8056-0ed4c730fe93" providerId="ADAL" clId="{03AE6D54-C9B0-441E-8225-2FD82A1A39B5}" dt="2023-12-12T15:10:42.390" v="164" actId="1076"/>
        <pc:sldMkLst>
          <pc:docMk/>
          <pc:sldMk cId="3089116934" sldId="267"/>
        </pc:sldMkLst>
        <pc:spChg chg="mod">
          <ac:chgData name="John Adams" userId="1143faee-bb16-416e-8056-0ed4c730fe93" providerId="ADAL" clId="{03AE6D54-C9B0-441E-8225-2FD82A1A39B5}" dt="2023-12-12T15:10:42.390" v="164" actId="1076"/>
          <ac:spMkLst>
            <pc:docMk/>
            <pc:sldMk cId="3089116934" sldId="267"/>
            <ac:spMk id="4" creationId="{00000000-0000-0000-0000-000000000000}"/>
          </ac:spMkLst>
        </pc:spChg>
        <pc:spChg chg="del">
          <ac:chgData name="John Adams" userId="1143faee-bb16-416e-8056-0ed4c730fe93" providerId="ADAL" clId="{03AE6D54-C9B0-441E-8225-2FD82A1A39B5}" dt="2023-12-12T15:10:16.108" v="155" actId="478"/>
          <ac:spMkLst>
            <pc:docMk/>
            <pc:sldMk cId="3089116934" sldId="267"/>
            <ac:spMk id="5" creationId="{00000000-0000-0000-0000-000000000000}"/>
          </ac:spMkLst>
        </pc:spChg>
        <pc:picChg chg="del">
          <ac:chgData name="John Adams" userId="1143faee-bb16-416e-8056-0ed4c730fe93" providerId="ADAL" clId="{03AE6D54-C9B0-441E-8225-2FD82A1A39B5}" dt="2023-12-12T15:10:17.810" v="156" actId="478"/>
          <ac:picMkLst>
            <pc:docMk/>
            <pc:sldMk cId="3089116934" sldId="267"/>
            <ac:picMk id="8" creationId="{00000000-0000-0000-0000-000000000000}"/>
          </ac:picMkLst>
        </pc:picChg>
      </pc:sldChg>
      <pc:sldChg chg="delSp modSp add mod">
        <pc:chgData name="John Adams" userId="1143faee-bb16-416e-8056-0ed4c730fe93" providerId="ADAL" clId="{03AE6D54-C9B0-441E-8225-2FD82A1A39B5}" dt="2023-12-12T15:11:37.678" v="174" actId="1076"/>
        <pc:sldMkLst>
          <pc:docMk/>
          <pc:sldMk cId="1162612517" sldId="268"/>
        </pc:sldMkLst>
        <pc:spChg chg="mod">
          <ac:chgData name="John Adams" userId="1143faee-bb16-416e-8056-0ed4c730fe93" providerId="ADAL" clId="{03AE6D54-C9B0-441E-8225-2FD82A1A39B5}" dt="2023-12-12T15:11:37.678" v="174" actId="1076"/>
          <ac:spMkLst>
            <pc:docMk/>
            <pc:sldMk cId="1162612517" sldId="268"/>
            <ac:spMk id="4" creationId="{00000000-0000-0000-0000-000000000000}"/>
          </ac:spMkLst>
        </pc:spChg>
        <pc:spChg chg="del">
          <ac:chgData name="John Adams" userId="1143faee-bb16-416e-8056-0ed4c730fe93" providerId="ADAL" clId="{03AE6D54-C9B0-441E-8225-2FD82A1A39B5}" dt="2023-12-12T15:11:11.834" v="166" actId="478"/>
          <ac:spMkLst>
            <pc:docMk/>
            <pc:sldMk cId="1162612517" sldId="268"/>
            <ac:spMk id="5" creationId="{00000000-0000-0000-0000-000000000000}"/>
          </ac:spMkLst>
        </pc:spChg>
        <pc:picChg chg="del">
          <ac:chgData name="John Adams" userId="1143faee-bb16-416e-8056-0ed4c730fe93" providerId="ADAL" clId="{03AE6D54-C9B0-441E-8225-2FD82A1A39B5}" dt="2023-12-12T15:11:14" v="167" actId="478"/>
          <ac:picMkLst>
            <pc:docMk/>
            <pc:sldMk cId="1162612517" sldId="268"/>
            <ac:picMk id="8" creationId="{00000000-0000-0000-0000-000000000000}"/>
          </ac:picMkLst>
        </pc:picChg>
      </pc:sldChg>
      <pc:sldChg chg="delSp modSp add mod">
        <pc:chgData name="John Adams" userId="1143faee-bb16-416e-8056-0ed4c730fe93" providerId="ADAL" clId="{03AE6D54-C9B0-441E-8225-2FD82A1A39B5}" dt="2023-12-12T15:12:27.407" v="184" actId="1076"/>
        <pc:sldMkLst>
          <pc:docMk/>
          <pc:sldMk cId="3124093173" sldId="269"/>
        </pc:sldMkLst>
        <pc:spChg chg="mod">
          <ac:chgData name="John Adams" userId="1143faee-bb16-416e-8056-0ed4c730fe93" providerId="ADAL" clId="{03AE6D54-C9B0-441E-8225-2FD82A1A39B5}" dt="2023-12-12T15:12:27.407" v="184" actId="1076"/>
          <ac:spMkLst>
            <pc:docMk/>
            <pc:sldMk cId="3124093173" sldId="269"/>
            <ac:spMk id="4" creationId="{00000000-0000-0000-0000-000000000000}"/>
          </ac:spMkLst>
        </pc:spChg>
        <pc:spChg chg="del">
          <ac:chgData name="John Adams" userId="1143faee-bb16-416e-8056-0ed4c730fe93" providerId="ADAL" clId="{03AE6D54-C9B0-441E-8225-2FD82A1A39B5}" dt="2023-12-12T15:11:59.555" v="176" actId="478"/>
          <ac:spMkLst>
            <pc:docMk/>
            <pc:sldMk cId="3124093173" sldId="269"/>
            <ac:spMk id="5" creationId="{00000000-0000-0000-0000-000000000000}"/>
          </ac:spMkLst>
        </pc:spChg>
        <pc:picChg chg="del">
          <ac:chgData name="John Adams" userId="1143faee-bb16-416e-8056-0ed4c730fe93" providerId="ADAL" clId="{03AE6D54-C9B0-441E-8225-2FD82A1A39B5}" dt="2023-12-12T15:12:01.041" v="177" actId="478"/>
          <ac:picMkLst>
            <pc:docMk/>
            <pc:sldMk cId="3124093173" sldId="269"/>
            <ac:picMk id="8" creationId="{00000000-0000-0000-0000-000000000000}"/>
          </ac:picMkLst>
        </pc:picChg>
      </pc:sldChg>
      <pc:sldChg chg="delSp modSp add mod">
        <pc:chgData name="John Adams" userId="1143faee-bb16-416e-8056-0ed4c730fe93" providerId="ADAL" clId="{03AE6D54-C9B0-441E-8225-2FD82A1A39B5}" dt="2023-12-12T15:14:31.845" v="202" actId="6549"/>
        <pc:sldMkLst>
          <pc:docMk/>
          <pc:sldMk cId="3924841632" sldId="270"/>
        </pc:sldMkLst>
        <pc:spChg chg="mod">
          <ac:chgData name="John Adams" userId="1143faee-bb16-416e-8056-0ed4c730fe93" providerId="ADAL" clId="{03AE6D54-C9B0-441E-8225-2FD82A1A39B5}" dt="2023-12-12T15:14:31.845" v="202" actId="6549"/>
          <ac:spMkLst>
            <pc:docMk/>
            <pc:sldMk cId="3924841632" sldId="270"/>
            <ac:spMk id="4" creationId="{00000000-0000-0000-0000-000000000000}"/>
          </ac:spMkLst>
        </pc:spChg>
        <pc:spChg chg="del">
          <ac:chgData name="John Adams" userId="1143faee-bb16-416e-8056-0ed4c730fe93" providerId="ADAL" clId="{03AE6D54-C9B0-441E-8225-2FD82A1A39B5}" dt="2023-12-12T15:13:25.523" v="187" actId="478"/>
          <ac:spMkLst>
            <pc:docMk/>
            <pc:sldMk cId="3924841632" sldId="270"/>
            <ac:spMk id="5" creationId="{00000000-0000-0000-0000-000000000000}"/>
          </ac:spMkLst>
        </pc:spChg>
        <pc:picChg chg="del">
          <ac:chgData name="John Adams" userId="1143faee-bb16-416e-8056-0ed4c730fe93" providerId="ADAL" clId="{03AE6D54-C9B0-441E-8225-2FD82A1A39B5}" dt="2023-12-12T15:13:22.786" v="186" actId="478"/>
          <ac:picMkLst>
            <pc:docMk/>
            <pc:sldMk cId="3924841632" sldId="270"/>
            <ac:picMk id="8" creationId="{00000000-0000-0000-0000-000000000000}"/>
          </ac:picMkLst>
        </pc:picChg>
      </pc:sldChg>
      <pc:sldChg chg="delSp modSp add mod">
        <pc:chgData name="John Adams" userId="1143faee-bb16-416e-8056-0ed4c730fe93" providerId="ADAL" clId="{03AE6D54-C9B0-441E-8225-2FD82A1A39B5}" dt="2023-12-12T15:14:20.545" v="197" actId="1076"/>
        <pc:sldMkLst>
          <pc:docMk/>
          <pc:sldMk cId="1883917271" sldId="271"/>
        </pc:sldMkLst>
        <pc:spChg chg="mod">
          <ac:chgData name="John Adams" userId="1143faee-bb16-416e-8056-0ed4c730fe93" providerId="ADAL" clId="{03AE6D54-C9B0-441E-8225-2FD82A1A39B5}" dt="2023-12-12T15:14:20.545" v="197" actId="1076"/>
          <ac:spMkLst>
            <pc:docMk/>
            <pc:sldMk cId="1883917271" sldId="271"/>
            <ac:spMk id="4" creationId="{00000000-0000-0000-0000-000000000000}"/>
          </ac:spMkLst>
        </pc:spChg>
        <pc:spChg chg="del">
          <ac:chgData name="John Adams" userId="1143faee-bb16-416e-8056-0ed4c730fe93" providerId="ADAL" clId="{03AE6D54-C9B0-441E-8225-2FD82A1A39B5}" dt="2023-12-12T15:14:14.158" v="195" actId="478"/>
          <ac:spMkLst>
            <pc:docMk/>
            <pc:sldMk cId="1883917271" sldId="271"/>
            <ac:spMk id="5" creationId="{00000000-0000-0000-0000-000000000000}"/>
          </ac:spMkLst>
        </pc:spChg>
        <pc:picChg chg="del">
          <ac:chgData name="John Adams" userId="1143faee-bb16-416e-8056-0ed4c730fe93" providerId="ADAL" clId="{03AE6D54-C9B0-441E-8225-2FD82A1A39B5}" dt="2023-12-12T15:14:15.862" v="196" actId="478"/>
          <ac:picMkLst>
            <pc:docMk/>
            <pc:sldMk cId="1883917271" sldId="271"/>
            <ac:picMk id="8" creationId="{00000000-0000-0000-0000-000000000000}"/>
          </ac:picMkLst>
        </pc:picChg>
      </pc:sldChg>
      <pc:sldChg chg="delSp modSp add mod">
        <pc:chgData name="John Adams" userId="1143faee-bb16-416e-8056-0ed4c730fe93" providerId="ADAL" clId="{03AE6D54-C9B0-441E-8225-2FD82A1A39B5}" dt="2023-12-12T15:15:40.124" v="212" actId="1076"/>
        <pc:sldMkLst>
          <pc:docMk/>
          <pc:sldMk cId="2201117331" sldId="272"/>
        </pc:sldMkLst>
        <pc:spChg chg="mod">
          <ac:chgData name="John Adams" userId="1143faee-bb16-416e-8056-0ed4c730fe93" providerId="ADAL" clId="{03AE6D54-C9B0-441E-8225-2FD82A1A39B5}" dt="2023-12-12T15:15:40.124" v="212" actId="1076"/>
          <ac:spMkLst>
            <pc:docMk/>
            <pc:sldMk cId="2201117331" sldId="272"/>
            <ac:spMk id="4" creationId="{00000000-0000-0000-0000-000000000000}"/>
          </ac:spMkLst>
        </pc:spChg>
        <pc:spChg chg="del">
          <ac:chgData name="John Adams" userId="1143faee-bb16-416e-8056-0ed4c730fe93" providerId="ADAL" clId="{03AE6D54-C9B0-441E-8225-2FD82A1A39B5}" dt="2023-12-12T15:15:13.375" v="205" actId="478"/>
          <ac:spMkLst>
            <pc:docMk/>
            <pc:sldMk cId="2201117331" sldId="272"/>
            <ac:spMk id="5" creationId="{00000000-0000-0000-0000-000000000000}"/>
          </ac:spMkLst>
        </pc:spChg>
        <pc:picChg chg="del">
          <ac:chgData name="John Adams" userId="1143faee-bb16-416e-8056-0ed4c730fe93" providerId="ADAL" clId="{03AE6D54-C9B0-441E-8225-2FD82A1A39B5}" dt="2023-12-12T15:15:10.756" v="204" actId="478"/>
          <ac:picMkLst>
            <pc:docMk/>
            <pc:sldMk cId="2201117331" sldId="272"/>
            <ac:picMk id="8" creationId="{00000000-0000-0000-0000-000000000000}"/>
          </ac:picMkLst>
        </pc:picChg>
      </pc:sldChg>
      <pc:sldChg chg="del">
        <pc:chgData name="John Adams" userId="1143faee-bb16-416e-8056-0ed4c730fe93" providerId="ADAL" clId="{03AE6D54-C9B0-441E-8225-2FD82A1A39B5}" dt="2023-12-12T15:00:09.959" v="1" actId="47"/>
        <pc:sldMkLst>
          <pc:docMk/>
          <pc:sldMk cId="2339235338" sldId="272"/>
        </pc:sldMkLst>
      </pc:sldChg>
      <pc:sldChg chg="delSp modSp add mod">
        <pc:chgData name="John Adams" userId="1143faee-bb16-416e-8056-0ed4c730fe93" providerId="ADAL" clId="{03AE6D54-C9B0-441E-8225-2FD82A1A39B5}" dt="2023-12-12T15:17:08.872" v="237" actId="1076"/>
        <pc:sldMkLst>
          <pc:docMk/>
          <pc:sldMk cId="3711148664" sldId="273"/>
        </pc:sldMkLst>
        <pc:spChg chg="mod">
          <ac:chgData name="John Adams" userId="1143faee-bb16-416e-8056-0ed4c730fe93" providerId="ADAL" clId="{03AE6D54-C9B0-441E-8225-2FD82A1A39B5}" dt="2023-12-12T15:17:08.872" v="237" actId="1076"/>
          <ac:spMkLst>
            <pc:docMk/>
            <pc:sldMk cId="3711148664" sldId="273"/>
            <ac:spMk id="4" creationId="{00000000-0000-0000-0000-000000000000}"/>
          </ac:spMkLst>
        </pc:spChg>
        <pc:spChg chg="del">
          <ac:chgData name="John Adams" userId="1143faee-bb16-416e-8056-0ed4c730fe93" providerId="ADAL" clId="{03AE6D54-C9B0-441E-8225-2FD82A1A39B5}" dt="2023-12-12T15:16:05.414" v="215" actId="478"/>
          <ac:spMkLst>
            <pc:docMk/>
            <pc:sldMk cId="3711148664" sldId="273"/>
            <ac:spMk id="5" creationId="{00000000-0000-0000-0000-000000000000}"/>
          </ac:spMkLst>
        </pc:spChg>
        <pc:picChg chg="del">
          <ac:chgData name="John Adams" userId="1143faee-bb16-416e-8056-0ed4c730fe93" providerId="ADAL" clId="{03AE6D54-C9B0-441E-8225-2FD82A1A39B5}" dt="2023-12-12T15:16:02.405" v="214" actId="478"/>
          <ac:picMkLst>
            <pc:docMk/>
            <pc:sldMk cId="3711148664" sldId="273"/>
            <ac:picMk id="8" creationId="{00000000-0000-0000-0000-000000000000}"/>
          </ac:picMkLst>
        </pc:picChg>
      </pc:sldChg>
      <pc:sldChg chg="del">
        <pc:chgData name="John Adams" userId="1143faee-bb16-416e-8056-0ed4c730fe93" providerId="ADAL" clId="{03AE6D54-C9B0-441E-8225-2FD82A1A39B5}" dt="2023-12-12T15:00:09.959" v="1" actId="47"/>
        <pc:sldMkLst>
          <pc:docMk/>
          <pc:sldMk cId="4087695317" sldId="273"/>
        </pc:sldMkLst>
      </pc:sldChg>
      <pc:sldChg chg="delSp modSp add mod ord">
        <pc:chgData name="John Adams" userId="1143faee-bb16-416e-8056-0ed4c730fe93" providerId="ADAL" clId="{03AE6D54-C9B0-441E-8225-2FD82A1A39B5}" dt="2023-12-12T15:18:14.303" v="246" actId="1076"/>
        <pc:sldMkLst>
          <pc:docMk/>
          <pc:sldMk cId="3381293775" sldId="274"/>
        </pc:sldMkLst>
        <pc:spChg chg="mod">
          <ac:chgData name="John Adams" userId="1143faee-bb16-416e-8056-0ed4c730fe93" providerId="ADAL" clId="{03AE6D54-C9B0-441E-8225-2FD82A1A39B5}" dt="2023-12-12T15:18:14.303" v="246" actId="1076"/>
          <ac:spMkLst>
            <pc:docMk/>
            <pc:sldMk cId="3381293775" sldId="274"/>
            <ac:spMk id="4" creationId="{00000000-0000-0000-0000-000000000000}"/>
          </ac:spMkLst>
        </pc:spChg>
        <pc:spChg chg="del">
          <ac:chgData name="John Adams" userId="1143faee-bb16-416e-8056-0ed4c730fe93" providerId="ADAL" clId="{03AE6D54-C9B0-441E-8225-2FD82A1A39B5}" dt="2023-12-12T15:17:46.039" v="240" actId="478"/>
          <ac:spMkLst>
            <pc:docMk/>
            <pc:sldMk cId="3381293775" sldId="274"/>
            <ac:spMk id="5" creationId="{00000000-0000-0000-0000-000000000000}"/>
          </ac:spMkLst>
        </pc:spChg>
        <pc:picChg chg="del">
          <ac:chgData name="John Adams" userId="1143faee-bb16-416e-8056-0ed4c730fe93" providerId="ADAL" clId="{03AE6D54-C9B0-441E-8225-2FD82A1A39B5}" dt="2023-12-12T15:17:42.907" v="239" actId="478"/>
          <ac:picMkLst>
            <pc:docMk/>
            <pc:sldMk cId="3381293775" sldId="274"/>
            <ac:picMk id="8" creationId="{00000000-0000-0000-0000-000000000000}"/>
          </ac:picMkLst>
        </pc:picChg>
      </pc:sldChg>
      <pc:sldChg chg="delSp modSp add mod">
        <pc:chgData name="John Adams" userId="1143faee-bb16-416e-8056-0ed4c730fe93" providerId="ADAL" clId="{03AE6D54-C9B0-441E-8225-2FD82A1A39B5}" dt="2023-12-12T15:19:12.650" v="254" actId="6549"/>
        <pc:sldMkLst>
          <pc:docMk/>
          <pc:sldMk cId="2764797856" sldId="275"/>
        </pc:sldMkLst>
        <pc:spChg chg="mod">
          <ac:chgData name="John Adams" userId="1143faee-bb16-416e-8056-0ed4c730fe93" providerId="ADAL" clId="{03AE6D54-C9B0-441E-8225-2FD82A1A39B5}" dt="2023-12-12T15:19:12.650" v="254" actId="6549"/>
          <ac:spMkLst>
            <pc:docMk/>
            <pc:sldMk cId="2764797856" sldId="275"/>
            <ac:spMk id="4" creationId="{00000000-0000-0000-0000-000000000000}"/>
          </ac:spMkLst>
        </pc:spChg>
        <pc:spChg chg="del">
          <ac:chgData name="John Adams" userId="1143faee-bb16-416e-8056-0ed4c730fe93" providerId="ADAL" clId="{03AE6D54-C9B0-441E-8225-2FD82A1A39B5}" dt="2023-12-12T15:18:38.669" v="249" actId="478"/>
          <ac:spMkLst>
            <pc:docMk/>
            <pc:sldMk cId="2764797856" sldId="275"/>
            <ac:spMk id="5" creationId="{00000000-0000-0000-0000-000000000000}"/>
          </ac:spMkLst>
        </pc:spChg>
        <pc:picChg chg="del">
          <ac:chgData name="John Adams" userId="1143faee-bb16-416e-8056-0ed4c730fe93" providerId="ADAL" clId="{03AE6D54-C9B0-441E-8225-2FD82A1A39B5}" dt="2023-12-12T15:18:35.663" v="248" actId="478"/>
          <ac:picMkLst>
            <pc:docMk/>
            <pc:sldMk cId="2764797856" sldId="275"/>
            <ac:picMk id="8" creationId="{00000000-0000-0000-0000-000000000000}"/>
          </ac:picMkLst>
        </pc:picChg>
      </pc:sldChg>
      <pc:sldChg chg="delSp modSp add mod">
        <pc:chgData name="John Adams" userId="1143faee-bb16-416e-8056-0ed4c730fe93" providerId="ADAL" clId="{03AE6D54-C9B0-441E-8225-2FD82A1A39B5}" dt="2023-12-12T15:20:18.955" v="264" actId="1076"/>
        <pc:sldMkLst>
          <pc:docMk/>
          <pc:sldMk cId="23160477" sldId="276"/>
        </pc:sldMkLst>
        <pc:spChg chg="mod">
          <ac:chgData name="John Adams" userId="1143faee-bb16-416e-8056-0ed4c730fe93" providerId="ADAL" clId="{03AE6D54-C9B0-441E-8225-2FD82A1A39B5}" dt="2023-12-12T15:20:18.955" v="264" actId="1076"/>
          <ac:spMkLst>
            <pc:docMk/>
            <pc:sldMk cId="23160477" sldId="276"/>
            <ac:spMk id="4" creationId="{00000000-0000-0000-0000-000000000000}"/>
          </ac:spMkLst>
        </pc:spChg>
        <pc:spChg chg="del">
          <ac:chgData name="John Adams" userId="1143faee-bb16-416e-8056-0ed4c730fe93" providerId="ADAL" clId="{03AE6D54-C9B0-441E-8225-2FD82A1A39B5}" dt="2023-12-12T15:19:51.845" v="257" actId="478"/>
          <ac:spMkLst>
            <pc:docMk/>
            <pc:sldMk cId="23160477" sldId="276"/>
            <ac:spMk id="5" creationId="{00000000-0000-0000-0000-000000000000}"/>
          </ac:spMkLst>
        </pc:spChg>
        <pc:picChg chg="del">
          <ac:chgData name="John Adams" userId="1143faee-bb16-416e-8056-0ed4c730fe93" providerId="ADAL" clId="{03AE6D54-C9B0-441E-8225-2FD82A1A39B5}" dt="2023-12-12T15:19:48.792" v="256" actId="478"/>
          <ac:picMkLst>
            <pc:docMk/>
            <pc:sldMk cId="23160477" sldId="276"/>
            <ac:picMk id="8" creationId="{00000000-0000-0000-0000-000000000000}"/>
          </ac:picMkLst>
        </pc:picChg>
      </pc:sldChg>
      <pc:sldChg chg="delSp modSp add mod ord">
        <pc:chgData name="John Adams" userId="1143faee-bb16-416e-8056-0ed4c730fe93" providerId="ADAL" clId="{03AE6D54-C9B0-441E-8225-2FD82A1A39B5}" dt="2023-12-12T15:21:23.662" v="283" actId="20577"/>
        <pc:sldMkLst>
          <pc:docMk/>
          <pc:sldMk cId="2987081982" sldId="277"/>
        </pc:sldMkLst>
        <pc:spChg chg="mod">
          <ac:chgData name="John Adams" userId="1143faee-bb16-416e-8056-0ed4c730fe93" providerId="ADAL" clId="{03AE6D54-C9B0-441E-8225-2FD82A1A39B5}" dt="2023-12-12T15:21:23.662" v="283" actId="20577"/>
          <ac:spMkLst>
            <pc:docMk/>
            <pc:sldMk cId="2987081982" sldId="277"/>
            <ac:spMk id="4" creationId="{00000000-0000-0000-0000-000000000000}"/>
          </ac:spMkLst>
        </pc:spChg>
        <pc:spChg chg="del">
          <ac:chgData name="John Adams" userId="1143faee-bb16-416e-8056-0ed4c730fe93" providerId="ADAL" clId="{03AE6D54-C9B0-441E-8225-2FD82A1A39B5}" dt="2023-12-12T15:20:45.802" v="267" actId="478"/>
          <ac:spMkLst>
            <pc:docMk/>
            <pc:sldMk cId="2987081982" sldId="277"/>
            <ac:spMk id="5" creationId="{00000000-0000-0000-0000-000000000000}"/>
          </ac:spMkLst>
        </pc:spChg>
        <pc:picChg chg="del">
          <ac:chgData name="John Adams" userId="1143faee-bb16-416e-8056-0ed4c730fe93" providerId="ADAL" clId="{03AE6D54-C9B0-441E-8225-2FD82A1A39B5}" dt="2023-12-12T15:20:42.696" v="266" actId="478"/>
          <ac:picMkLst>
            <pc:docMk/>
            <pc:sldMk cId="2987081982" sldId="277"/>
            <ac:picMk id="8" creationId="{00000000-0000-0000-0000-000000000000}"/>
          </ac:picMkLst>
        </pc:picChg>
      </pc:sldChg>
      <pc:sldChg chg="delSp modSp add mod">
        <pc:chgData name="John Adams" userId="1143faee-bb16-416e-8056-0ed4c730fe93" providerId="ADAL" clId="{03AE6D54-C9B0-441E-8225-2FD82A1A39B5}" dt="2023-12-12T15:40:24.835" v="287" actId="1076"/>
        <pc:sldMkLst>
          <pc:docMk/>
          <pc:sldMk cId="1957704482" sldId="278"/>
        </pc:sldMkLst>
        <pc:spChg chg="mod">
          <ac:chgData name="John Adams" userId="1143faee-bb16-416e-8056-0ed4c730fe93" providerId="ADAL" clId="{03AE6D54-C9B0-441E-8225-2FD82A1A39B5}" dt="2023-12-12T15:40:24.835" v="287" actId="1076"/>
          <ac:spMkLst>
            <pc:docMk/>
            <pc:sldMk cId="1957704482" sldId="278"/>
            <ac:spMk id="4" creationId="{00000000-0000-0000-0000-000000000000}"/>
          </ac:spMkLst>
        </pc:spChg>
        <pc:spChg chg="del">
          <ac:chgData name="John Adams" userId="1143faee-bb16-416e-8056-0ed4c730fe93" providerId="ADAL" clId="{03AE6D54-C9B0-441E-8225-2FD82A1A39B5}" dt="2023-12-12T15:40:20.025" v="286" actId="478"/>
          <ac:spMkLst>
            <pc:docMk/>
            <pc:sldMk cId="1957704482" sldId="278"/>
            <ac:spMk id="5" creationId="{00000000-0000-0000-0000-000000000000}"/>
          </ac:spMkLst>
        </pc:spChg>
        <pc:picChg chg="del">
          <ac:chgData name="John Adams" userId="1143faee-bb16-416e-8056-0ed4c730fe93" providerId="ADAL" clId="{03AE6D54-C9B0-441E-8225-2FD82A1A39B5}" dt="2023-12-12T15:40:18.034" v="285" actId="478"/>
          <ac:picMkLst>
            <pc:docMk/>
            <pc:sldMk cId="1957704482" sldId="278"/>
            <ac:picMk id="8" creationId="{00000000-0000-0000-0000-000000000000}"/>
          </ac:picMkLst>
        </pc:picChg>
      </pc:sldChg>
      <pc:sldChg chg="addSp delSp modSp add mod">
        <pc:chgData name="John Adams" userId="1143faee-bb16-416e-8056-0ed4c730fe93" providerId="ADAL" clId="{03AE6D54-C9B0-441E-8225-2FD82A1A39B5}" dt="2023-12-12T15:41:58.541" v="304" actId="1076"/>
        <pc:sldMkLst>
          <pc:docMk/>
          <pc:sldMk cId="1646905728" sldId="279"/>
        </pc:sldMkLst>
        <pc:spChg chg="add del mod">
          <ac:chgData name="John Adams" userId="1143faee-bb16-416e-8056-0ed4c730fe93" providerId="ADAL" clId="{03AE6D54-C9B0-441E-8225-2FD82A1A39B5}" dt="2023-12-12T15:41:09.943" v="296" actId="478"/>
          <ac:spMkLst>
            <pc:docMk/>
            <pc:sldMk cId="1646905728" sldId="279"/>
            <ac:spMk id="3" creationId="{5320A1AD-425A-859C-D481-E6FC3828FAD6}"/>
          </ac:spMkLst>
        </pc:spChg>
        <pc:spChg chg="mod">
          <ac:chgData name="John Adams" userId="1143faee-bb16-416e-8056-0ed4c730fe93" providerId="ADAL" clId="{03AE6D54-C9B0-441E-8225-2FD82A1A39B5}" dt="2023-12-12T15:41:58.541" v="304" actId="1076"/>
          <ac:spMkLst>
            <pc:docMk/>
            <pc:sldMk cId="1646905728" sldId="279"/>
            <ac:spMk id="4" creationId="{00000000-0000-0000-0000-000000000000}"/>
          </ac:spMkLst>
        </pc:spChg>
        <pc:spChg chg="del">
          <ac:chgData name="John Adams" userId="1143faee-bb16-416e-8056-0ed4c730fe93" providerId="ADAL" clId="{03AE6D54-C9B0-441E-8225-2FD82A1A39B5}" dt="2023-12-12T15:40:43.874" v="290" actId="478"/>
          <ac:spMkLst>
            <pc:docMk/>
            <pc:sldMk cId="1646905728" sldId="279"/>
            <ac:spMk id="5" creationId="{00000000-0000-0000-0000-000000000000}"/>
          </ac:spMkLst>
        </pc:spChg>
        <pc:spChg chg="del mod">
          <ac:chgData name="John Adams" userId="1143faee-bb16-416e-8056-0ed4c730fe93" providerId="ADAL" clId="{03AE6D54-C9B0-441E-8225-2FD82A1A39B5}" dt="2023-12-12T15:41:06.899" v="295" actId="478"/>
          <ac:spMkLst>
            <pc:docMk/>
            <pc:sldMk cId="1646905728" sldId="279"/>
            <ac:spMk id="16387" creationId="{00000000-0000-0000-0000-000000000000}"/>
          </ac:spMkLst>
        </pc:spChg>
        <pc:picChg chg="del">
          <ac:chgData name="John Adams" userId="1143faee-bb16-416e-8056-0ed4c730fe93" providerId="ADAL" clId="{03AE6D54-C9B0-441E-8225-2FD82A1A39B5}" dt="2023-12-12T15:40:41.368" v="289" actId="478"/>
          <ac:picMkLst>
            <pc:docMk/>
            <pc:sldMk cId="1646905728" sldId="279"/>
            <ac:picMk id="8" creationId="{00000000-0000-0000-0000-000000000000}"/>
          </ac:picMkLst>
        </pc:picChg>
      </pc:sldChg>
      <pc:sldChg chg="delSp modSp add mod">
        <pc:chgData name="John Adams" userId="1143faee-bb16-416e-8056-0ed4c730fe93" providerId="ADAL" clId="{03AE6D54-C9B0-441E-8225-2FD82A1A39B5}" dt="2023-12-12T15:43:54.511" v="313" actId="1076"/>
        <pc:sldMkLst>
          <pc:docMk/>
          <pc:sldMk cId="2247434236" sldId="280"/>
        </pc:sldMkLst>
        <pc:spChg chg="mod">
          <ac:chgData name="John Adams" userId="1143faee-bb16-416e-8056-0ed4c730fe93" providerId="ADAL" clId="{03AE6D54-C9B0-441E-8225-2FD82A1A39B5}" dt="2023-12-12T15:43:54.511" v="313" actId="1076"/>
          <ac:spMkLst>
            <pc:docMk/>
            <pc:sldMk cId="2247434236" sldId="280"/>
            <ac:spMk id="4" creationId="{00000000-0000-0000-0000-000000000000}"/>
          </ac:spMkLst>
        </pc:spChg>
        <pc:spChg chg="del">
          <ac:chgData name="John Adams" userId="1143faee-bb16-416e-8056-0ed4c730fe93" providerId="ADAL" clId="{03AE6D54-C9B0-441E-8225-2FD82A1A39B5}" dt="2023-12-12T15:43:30.726" v="307" actId="478"/>
          <ac:spMkLst>
            <pc:docMk/>
            <pc:sldMk cId="2247434236" sldId="280"/>
            <ac:spMk id="5" creationId="{00000000-0000-0000-0000-000000000000}"/>
          </ac:spMkLst>
        </pc:spChg>
        <pc:picChg chg="del">
          <ac:chgData name="John Adams" userId="1143faee-bb16-416e-8056-0ed4c730fe93" providerId="ADAL" clId="{03AE6D54-C9B0-441E-8225-2FD82A1A39B5}" dt="2023-12-12T15:43:28.619" v="306" actId="478"/>
          <ac:picMkLst>
            <pc:docMk/>
            <pc:sldMk cId="2247434236" sldId="280"/>
            <ac:picMk id="8" creationId="{00000000-0000-0000-0000-000000000000}"/>
          </ac:picMkLst>
        </pc:picChg>
      </pc:sldChg>
      <pc:sldChg chg="delSp modSp add mod">
        <pc:chgData name="John Adams" userId="1143faee-bb16-416e-8056-0ed4c730fe93" providerId="ADAL" clId="{03AE6D54-C9B0-441E-8225-2FD82A1A39B5}" dt="2023-12-12T15:44:53.457" v="320" actId="2711"/>
        <pc:sldMkLst>
          <pc:docMk/>
          <pc:sldMk cId="963393902" sldId="281"/>
        </pc:sldMkLst>
        <pc:spChg chg="mod">
          <ac:chgData name="John Adams" userId="1143faee-bb16-416e-8056-0ed4c730fe93" providerId="ADAL" clId="{03AE6D54-C9B0-441E-8225-2FD82A1A39B5}" dt="2023-12-12T15:44:53.457" v="320" actId="2711"/>
          <ac:spMkLst>
            <pc:docMk/>
            <pc:sldMk cId="963393902" sldId="281"/>
            <ac:spMk id="4" creationId="{00000000-0000-0000-0000-000000000000}"/>
          </ac:spMkLst>
        </pc:spChg>
        <pc:spChg chg="del">
          <ac:chgData name="John Adams" userId="1143faee-bb16-416e-8056-0ed4c730fe93" providerId="ADAL" clId="{03AE6D54-C9B0-441E-8225-2FD82A1A39B5}" dt="2023-12-12T15:44:32.004" v="316" actId="478"/>
          <ac:spMkLst>
            <pc:docMk/>
            <pc:sldMk cId="963393902" sldId="281"/>
            <ac:spMk id="5" creationId="{00000000-0000-0000-0000-000000000000}"/>
          </ac:spMkLst>
        </pc:spChg>
        <pc:picChg chg="del">
          <ac:chgData name="John Adams" userId="1143faee-bb16-416e-8056-0ed4c730fe93" providerId="ADAL" clId="{03AE6D54-C9B0-441E-8225-2FD82A1A39B5}" dt="2023-12-12T15:44:30.299" v="315" actId="478"/>
          <ac:picMkLst>
            <pc:docMk/>
            <pc:sldMk cId="963393902" sldId="281"/>
            <ac:picMk id="8" creationId="{00000000-0000-0000-0000-000000000000}"/>
          </ac:picMkLst>
        </pc:picChg>
      </pc:sldChg>
      <pc:sldChg chg="addSp delSp modSp add mod">
        <pc:chgData name="John Adams" userId="1143faee-bb16-416e-8056-0ed4c730fe93" providerId="ADAL" clId="{03AE6D54-C9B0-441E-8225-2FD82A1A39B5}" dt="2023-12-12T15:45:55.206" v="330" actId="1076"/>
        <pc:sldMkLst>
          <pc:docMk/>
          <pc:sldMk cId="4028415927" sldId="282"/>
        </pc:sldMkLst>
        <pc:spChg chg="add del mod">
          <ac:chgData name="John Adams" userId="1143faee-bb16-416e-8056-0ed4c730fe93" providerId="ADAL" clId="{03AE6D54-C9B0-441E-8225-2FD82A1A39B5}" dt="2023-12-12T15:45:51.153" v="329" actId="478"/>
          <ac:spMkLst>
            <pc:docMk/>
            <pc:sldMk cId="4028415927" sldId="282"/>
            <ac:spMk id="3" creationId="{7C0E16AE-6C66-2132-97C3-B87817DB1EF8}"/>
          </ac:spMkLst>
        </pc:spChg>
        <pc:spChg chg="mod">
          <ac:chgData name="John Adams" userId="1143faee-bb16-416e-8056-0ed4c730fe93" providerId="ADAL" clId="{03AE6D54-C9B0-441E-8225-2FD82A1A39B5}" dt="2023-12-12T15:45:55.206" v="330" actId="1076"/>
          <ac:spMkLst>
            <pc:docMk/>
            <pc:sldMk cId="4028415927" sldId="282"/>
            <ac:spMk id="4" creationId="{00000000-0000-0000-0000-000000000000}"/>
          </ac:spMkLst>
        </pc:spChg>
        <pc:spChg chg="del">
          <ac:chgData name="John Adams" userId="1143faee-bb16-416e-8056-0ed4c730fe93" providerId="ADAL" clId="{03AE6D54-C9B0-441E-8225-2FD82A1A39B5}" dt="2023-12-12T15:45:28.082" v="323" actId="478"/>
          <ac:spMkLst>
            <pc:docMk/>
            <pc:sldMk cId="4028415927" sldId="282"/>
            <ac:spMk id="5" creationId="{00000000-0000-0000-0000-000000000000}"/>
          </ac:spMkLst>
        </pc:spChg>
        <pc:spChg chg="del">
          <ac:chgData name="John Adams" userId="1143faee-bb16-416e-8056-0ed4c730fe93" providerId="ADAL" clId="{03AE6D54-C9B0-441E-8225-2FD82A1A39B5}" dt="2023-12-12T15:45:47.890" v="328" actId="478"/>
          <ac:spMkLst>
            <pc:docMk/>
            <pc:sldMk cId="4028415927" sldId="282"/>
            <ac:spMk id="16387" creationId="{00000000-0000-0000-0000-000000000000}"/>
          </ac:spMkLst>
        </pc:spChg>
        <pc:picChg chg="del">
          <ac:chgData name="John Adams" userId="1143faee-bb16-416e-8056-0ed4c730fe93" providerId="ADAL" clId="{03AE6D54-C9B0-441E-8225-2FD82A1A39B5}" dt="2023-12-12T15:45:25.621" v="322" actId="478"/>
          <ac:picMkLst>
            <pc:docMk/>
            <pc:sldMk cId="4028415927" sldId="282"/>
            <ac:picMk id="8" creationId="{00000000-0000-0000-0000-000000000000}"/>
          </ac:picMkLst>
        </pc:picChg>
      </pc:sldChg>
      <pc:sldChg chg="delSp modSp add mod">
        <pc:chgData name="John Adams" userId="1143faee-bb16-416e-8056-0ed4c730fe93" providerId="ADAL" clId="{03AE6D54-C9B0-441E-8225-2FD82A1A39B5}" dt="2023-12-12T15:46:58.198" v="341" actId="1076"/>
        <pc:sldMkLst>
          <pc:docMk/>
          <pc:sldMk cId="1862388706" sldId="283"/>
        </pc:sldMkLst>
        <pc:spChg chg="mod">
          <ac:chgData name="John Adams" userId="1143faee-bb16-416e-8056-0ed4c730fe93" providerId="ADAL" clId="{03AE6D54-C9B0-441E-8225-2FD82A1A39B5}" dt="2023-12-12T15:46:58.198" v="341" actId="1076"/>
          <ac:spMkLst>
            <pc:docMk/>
            <pc:sldMk cId="1862388706" sldId="283"/>
            <ac:spMk id="4" creationId="{00000000-0000-0000-0000-000000000000}"/>
          </ac:spMkLst>
        </pc:spChg>
        <pc:spChg chg="del">
          <ac:chgData name="John Adams" userId="1143faee-bb16-416e-8056-0ed4c730fe93" providerId="ADAL" clId="{03AE6D54-C9B0-441E-8225-2FD82A1A39B5}" dt="2023-12-12T15:46:29.099" v="333" actId="478"/>
          <ac:spMkLst>
            <pc:docMk/>
            <pc:sldMk cId="1862388706" sldId="283"/>
            <ac:spMk id="5" creationId="{00000000-0000-0000-0000-000000000000}"/>
          </ac:spMkLst>
        </pc:spChg>
        <pc:picChg chg="del">
          <ac:chgData name="John Adams" userId="1143faee-bb16-416e-8056-0ed4c730fe93" providerId="ADAL" clId="{03AE6D54-C9B0-441E-8225-2FD82A1A39B5}" dt="2023-12-12T15:46:27.015" v="332" actId="478"/>
          <ac:picMkLst>
            <pc:docMk/>
            <pc:sldMk cId="1862388706" sldId="283"/>
            <ac:picMk id="8" creationId="{00000000-0000-0000-0000-000000000000}"/>
          </ac:picMkLst>
        </pc:picChg>
      </pc:sldChg>
      <pc:sldChg chg="delSp modSp add mod">
        <pc:chgData name="John Adams" userId="1143faee-bb16-416e-8056-0ed4c730fe93" providerId="ADAL" clId="{03AE6D54-C9B0-441E-8225-2FD82A1A39B5}" dt="2023-12-12T15:47:45.966" v="348" actId="20577"/>
        <pc:sldMkLst>
          <pc:docMk/>
          <pc:sldMk cId="987389520" sldId="284"/>
        </pc:sldMkLst>
        <pc:spChg chg="mod">
          <ac:chgData name="John Adams" userId="1143faee-bb16-416e-8056-0ed4c730fe93" providerId="ADAL" clId="{03AE6D54-C9B0-441E-8225-2FD82A1A39B5}" dt="2023-12-12T15:47:45.966" v="348" actId="20577"/>
          <ac:spMkLst>
            <pc:docMk/>
            <pc:sldMk cId="987389520" sldId="284"/>
            <ac:spMk id="4" creationId="{00000000-0000-0000-0000-000000000000}"/>
          </ac:spMkLst>
        </pc:spChg>
        <pc:spChg chg="del">
          <ac:chgData name="John Adams" userId="1143faee-bb16-416e-8056-0ed4c730fe93" providerId="ADAL" clId="{03AE6D54-C9B0-441E-8225-2FD82A1A39B5}" dt="2023-12-12T15:47:35.927" v="344" actId="478"/>
          <ac:spMkLst>
            <pc:docMk/>
            <pc:sldMk cId="987389520" sldId="284"/>
            <ac:spMk id="5" creationId="{00000000-0000-0000-0000-000000000000}"/>
          </ac:spMkLst>
        </pc:spChg>
        <pc:picChg chg="del">
          <ac:chgData name="John Adams" userId="1143faee-bb16-416e-8056-0ed4c730fe93" providerId="ADAL" clId="{03AE6D54-C9B0-441E-8225-2FD82A1A39B5}" dt="2023-12-12T15:47:33.937" v="343" actId="478"/>
          <ac:picMkLst>
            <pc:docMk/>
            <pc:sldMk cId="987389520" sldId="284"/>
            <ac:picMk id="8" creationId="{00000000-0000-0000-0000-000000000000}"/>
          </ac:picMkLst>
        </pc:picChg>
      </pc:sldChg>
      <pc:sldChg chg="delSp modSp add mod">
        <pc:chgData name="John Adams" userId="1143faee-bb16-416e-8056-0ed4c730fe93" providerId="ADAL" clId="{03AE6D54-C9B0-441E-8225-2FD82A1A39B5}" dt="2023-12-12T15:48:35.129" v="354" actId="1076"/>
        <pc:sldMkLst>
          <pc:docMk/>
          <pc:sldMk cId="2991032065" sldId="285"/>
        </pc:sldMkLst>
        <pc:spChg chg="mod">
          <ac:chgData name="John Adams" userId="1143faee-bb16-416e-8056-0ed4c730fe93" providerId="ADAL" clId="{03AE6D54-C9B0-441E-8225-2FD82A1A39B5}" dt="2023-12-12T15:48:35.129" v="354" actId="1076"/>
          <ac:spMkLst>
            <pc:docMk/>
            <pc:sldMk cId="2991032065" sldId="285"/>
            <ac:spMk id="4" creationId="{00000000-0000-0000-0000-000000000000}"/>
          </ac:spMkLst>
        </pc:spChg>
        <pc:spChg chg="del">
          <ac:chgData name="John Adams" userId="1143faee-bb16-416e-8056-0ed4c730fe93" providerId="ADAL" clId="{03AE6D54-C9B0-441E-8225-2FD82A1A39B5}" dt="2023-12-12T15:48:26.426" v="351" actId="478"/>
          <ac:spMkLst>
            <pc:docMk/>
            <pc:sldMk cId="2991032065" sldId="285"/>
            <ac:spMk id="5" creationId="{00000000-0000-0000-0000-000000000000}"/>
          </ac:spMkLst>
        </pc:spChg>
        <pc:picChg chg="del">
          <ac:chgData name="John Adams" userId="1143faee-bb16-416e-8056-0ed4c730fe93" providerId="ADAL" clId="{03AE6D54-C9B0-441E-8225-2FD82A1A39B5}" dt="2023-12-12T15:48:23.836" v="350" actId="478"/>
          <ac:picMkLst>
            <pc:docMk/>
            <pc:sldMk cId="2991032065" sldId="285"/>
            <ac:picMk id="8" creationId="{00000000-0000-0000-0000-000000000000}"/>
          </ac:picMkLst>
        </pc:picChg>
      </pc:sldChg>
      <pc:sldChg chg="delSp modSp add mod">
        <pc:chgData name="John Adams" userId="1143faee-bb16-416e-8056-0ed4c730fe93" providerId="ADAL" clId="{03AE6D54-C9B0-441E-8225-2FD82A1A39B5}" dt="2023-12-12T15:49:14.317" v="358" actId="1076"/>
        <pc:sldMkLst>
          <pc:docMk/>
          <pc:sldMk cId="4213975379" sldId="286"/>
        </pc:sldMkLst>
        <pc:spChg chg="mod">
          <ac:chgData name="John Adams" userId="1143faee-bb16-416e-8056-0ed4c730fe93" providerId="ADAL" clId="{03AE6D54-C9B0-441E-8225-2FD82A1A39B5}" dt="2023-12-12T15:49:14.317" v="358" actId="1076"/>
          <ac:spMkLst>
            <pc:docMk/>
            <pc:sldMk cId="4213975379" sldId="286"/>
            <ac:spMk id="4" creationId="{00000000-0000-0000-0000-000000000000}"/>
          </ac:spMkLst>
        </pc:spChg>
        <pc:spChg chg="del">
          <ac:chgData name="John Adams" userId="1143faee-bb16-416e-8056-0ed4c730fe93" providerId="ADAL" clId="{03AE6D54-C9B0-441E-8225-2FD82A1A39B5}" dt="2023-12-12T15:49:10.711" v="357" actId="478"/>
          <ac:spMkLst>
            <pc:docMk/>
            <pc:sldMk cId="4213975379" sldId="286"/>
            <ac:spMk id="5" creationId="{00000000-0000-0000-0000-000000000000}"/>
          </ac:spMkLst>
        </pc:spChg>
        <pc:picChg chg="del">
          <ac:chgData name="John Adams" userId="1143faee-bb16-416e-8056-0ed4c730fe93" providerId="ADAL" clId="{03AE6D54-C9B0-441E-8225-2FD82A1A39B5}" dt="2023-12-12T15:49:08.237" v="356" actId="478"/>
          <ac:picMkLst>
            <pc:docMk/>
            <pc:sldMk cId="4213975379" sldId="286"/>
            <ac:picMk id="8" creationId="{00000000-0000-0000-0000-000000000000}"/>
          </ac:picMkLst>
        </pc:picChg>
      </pc:sldChg>
      <pc:sldChg chg="delSp modSp add mod">
        <pc:chgData name="John Adams" userId="1143faee-bb16-416e-8056-0ed4c730fe93" providerId="ADAL" clId="{03AE6D54-C9B0-441E-8225-2FD82A1A39B5}" dt="2023-12-12T15:49:54.960" v="365" actId="20577"/>
        <pc:sldMkLst>
          <pc:docMk/>
          <pc:sldMk cId="2655610901" sldId="287"/>
        </pc:sldMkLst>
        <pc:spChg chg="mod">
          <ac:chgData name="John Adams" userId="1143faee-bb16-416e-8056-0ed4c730fe93" providerId="ADAL" clId="{03AE6D54-C9B0-441E-8225-2FD82A1A39B5}" dt="2023-12-12T15:49:54.960" v="365" actId="20577"/>
          <ac:spMkLst>
            <pc:docMk/>
            <pc:sldMk cId="2655610901" sldId="287"/>
            <ac:spMk id="4" creationId="{00000000-0000-0000-0000-000000000000}"/>
          </ac:spMkLst>
        </pc:spChg>
        <pc:spChg chg="del">
          <ac:chgData name="John Adams" userId="1143faee-bb16-416e-8056-0ed4c730fe93" providerId="ADAL" clId="{03AE6D54-C9B0-441E-8225-2FD82A1A39B5}" dt="2023-12-12T15:49:38.860" v="361" actId="478"/>
          <ac:spMkLst>
            <pc:docMk/>
            <pc:sldMk cId="2655610901" sldId="287"/>
            <ac:spMk id="5" creationId="{00000000-0000-0000-0000-000000000000}"/>
          </ac:spMkLst>
        </pc:spChg>
        <pc:picChg chg="del">
          <ac:chgData name="John Adams" userId="1143faee-bb16-416e-8056-0ed4c730fe93" providerId="ADAL" clId="{03AE6D54-C9B0-441E-8225-2FD82A1A39B5}" dt="2023-12-12T15:49:35.925" v="360" actId="478"/>
          <ac:picMkLst>
            <pc:docMk/>
            <pc:sldMk cId="2655610901" sldId="287"/>
            <ac:picMk id="8" creationId="{00000000-0000-0000-0000-000000000000}"/>
          </ac:picMkLst>
        </pc:picChg>
      </pc:sldChg>
      <pc:sldChg chg="modSp add mod">
        <pc:chgData name="John Adams" userId="1143faee-bb16-416e-8056-0ed4c730fe93" providerId="ADAL" clId="{03AE6D54-C9B0-441E-8225-2FD82A1A39B5}" dt="2023-12-19T14:29:09.387" v="378" actId="404"/>
        <pc:sldMkLst>
          <pc:docMk/>
          <pc:sldMk cId="1724418917" sldId="288"/>
        </pc:sldMkLst>
        <pc:spChg chg="mod">
          <ac:chgData name="John Adams" userId="1143faee-bb16-416e-8056-0ed4c730fe93" providerId="ADAL" clId="{03AE6D54-C9B0-441E-8225-2FD82A1A39B5}" dt="2023-12-19T14:29:09.387" v="378" actId="404"/>
          <ac:spMkLst>
            <pc:docMk/>
            <pc:sldMk cId="1724418917" sldId="288"/>
            <ac:spMk id="4" creationId="{00000000-0000-0000-0000-000000000000}"/>
          </ac:spMkLst>
        </pc:spChg>
      </pc:sldChg>
      <pc:sldChg chg="modSp add mod">
        <pc:chgData name="John Adams" userId="1143faee-bb16-416e-8056-0ed4c730fe93" providerId="ADAL" clId="{03AE6D54-C9B0-441E-8225-2FD82A1A39B5}" dt="2023-12-19T14:30:00.059" v="380"/>
        <pc:sldMkLst>
          <pc:docMk/>
          <pc:sldMk cId="322540429" sldId="289"/>
        </pc:sldMkLst>
        <pc:spChg chg="mod">
          <ac:chgData name="John Adams" userId="1143faee-bb16-416e-8056-0ed4c730fe93" providerId="ADAL" clId="{03AE6D54-C9B0-441E-8225-2FD82A1A39B5}" dt="2023-12-19T14:30:00.059" v="380"/>
          <ac:spMkLst>
            <pc:docMk/>
            <pc:sldMk cId="322540429" sldId="289"/>
            <ac:spMk id="4" creationId="{00000000-0000-0000-0000-000000000000}"/>
          </ac:spMkLst>
        </pc:spChg>
      </pc:sldChg>
      <pc:sldChg chg="del">
        <pc:chgData name="John Adams" userId="1143faee-bb16-416e-8056-0ed4c730fe93" providerId="ADAL" clId="{03AE6D54-C9B0-441E-8225-2FD82A1A39B5}" dt="2023-12-12T15:00:01.548" v="0" actId="47"/>
        <pc:sldMkLst>
          <pc:docMk/>
          <pc:sldMk cId="835714311" sldId="289"/>
        </pc:sldMkLst>
      </pc:sldChg>
      <pc:sldChg chg="addSp delSp modSp add mod">
        <pc:chgData name="John Adams" userId="1143faee-bb16-416e-8056-0ed4c730fe93" providerId="ADAL" clId="{03AE6D54-C9B0-441E-8225-2FD82A1A39B5}" dt="2023-12-19T14:32:44.860" v="384" actId="1076"/>
        <pc:sldMkLst>
          <pc:docMk/>
          <pc:sldMk cId="311788529" sldId="290"/>
        </pc:sldMkLst>
        <pc:spChg chg="add mod">
          <ac:chgData name="John Adams" userId="1143faee-bb16-416e-8056-0ed4c730fe93" providerId="ADAL" clId="{03AE6D54-C9B0-441E-8225-2FD82A1A39B5}" dt="2023-12-19T14:32:44.860" v="384" actId="1076"/>
          <ac:spMkLst>
            <pc:docMk/>
            <pc:sldMk cId="311788529" sldId="290"/>
            <ac:spMk id="2" creationId="{3EA72992-C7FB-F717-CFDB-5AEA33D1ACD9}"/>
          </ac:spMkLst>
        </pc:spChg>
        <pc:spChg chg="del">
          <ac:chgData name="John Adams" userId="1143faee-bb16-416e-8056-0ed4c730fe93" providerId="ADAL" clId="{03AE6D54-C9B0-441E-8225-2FD82A1A39B5}" dt="2023-12-19T14:32:32.726" v="382" actId="478"/>
          <ac:spMkLst>
            <pc:docMk/>
            <pc:sldMk cId="311788529" sldId="290"/>
            <ac:spMk id="4" creationId="{00000000-0000-0000-0000-000000000000}"/>
          </ac:spMkLst>
        </pc:spChg>
      </pc:sldChg>
      <pc:sldChg chg="addSp delSp modSp add mod">
        <pc:chgData name="John Adams" userId="1143faee-bb16-416e-8056-0ed4c730fe93" providerId="ADAL" clId="{03AE6D54-C9B0-441E-8225-2FD82A1A39B5}" dt="2023-12-19T14:33:48.454" v="388" actId="1076"/>
        <pc:sldMkLst>
          <pc:docMk/>
          <pc:sldMk cId="3829828675" sldId="291"/>
        </pc:sldMkLst>
        <pc:spChg chg="del">
          <ac:chgData name="John Adams" userId="1143faee-bb16-416e-8056-0ed4c730fe93" providerId="ADAL" clId="{03AE6D54-C9B0-441E-8225-2FD82A1A39B5}" dt="2023-12-19T14:33:40.049" v="386" actId="478"/>
          <ac:spMkLst>
            <pc:docMk/>
            <pc:sldMk cId="3829828675" sldId="291"/>
            <ac:spMk id="2" creationId="{3EA72992-C7FB-F717-CFDB-5AEA33D1ACD9}"/>
          </ac:spMkLst>
        </pc:spChg>
        <pc:spChg chg="add mod">
          <ac:chgData name="John Adams" userId="1143faee-bb16-416e-8056-0ed4c730fe93" providerId="ADAL" clId="{03AE6D54-C9B0-441E-8225-2FD82A1A39B5}" dt="2023-12-19T14:33:48.454" v="388" actId="1076"/>
          <ac:spMkLst>
            <pc:docMk/>
            <pc:sldMk cId="3829828675" sldId="291"/>
            <ac:spMk id="3" creationId="{CFB5BC60-7706-96CB-011D-0D229AFB5FAE}"/>
          </ac:spMkLst>
        </pc:spChg>
      </pc:sldChg>
      <pc:sldChg chg="addSp delSp modSp add mod">
        <pc:chgData name="John Adams" userId="1143faee-bb16-416e-8056-0ed4c730fe93" providerId="ADAL" clId="{03AE6D54-C9B0-441E-8225-2FD82A1A39B5}" dt="2023-12-19T14:34:35.137" v="392" actId="1076"/>
        <pc:sldMkLst>
          <pc:docMk/>
          <pc:sldMk cId="2442780267" sldId="292"/>
        </pc:sldMkLst>
        <pc:spChg chg="add mod">
          <ac:chgData name="John Adams" userId="1143faee-bb16-416e-8056-0ed4c730fe93" providerId="ADAL" clId="{03AE6D54-C9B0-441E-8225-2FD82A1A39B5}" dt="2023-12-19T14:34:35.137" v="392" actId="1076"/>
          <ac:spMkLst>
            <pc:docMk/>
            <pc:sldMk cId="2442780267" sldId="292"/>
            <ac:spMk id="2" creationId="{9A5E92D7-A81A-4FC4-A47D-EFA8D76D9493}"/>
          </ac:spMkLst>
        </pc:spChg>
        <pc:spChg chg="del">
          <ac:chgData name="John Adams" userId="1143faee-bb16-416e-8056-0ed4c730fe93" providerId="ADAL" clId="{03AE6D54-C9B0-441E-8225-2FD82A1A39B5}" dt="2023-12-19T14:34:25.329" v="390" actId="478"/>
          <ac:spMkLst>
            <pc:docMk/>
            <pc:sldMk cId="2442780267" sldId="292"/>
            <ac:spMk id="3" creationId="{CFB5BC60-7706-96CB-011D-0D229AFB5FAE}"/>
          </ac:spMkLst>
        </pc:spChg>
      </pc:sldChg>
      <pc:sldChg chg="addSp delSp modSp add mod">
        <pc:chgData name="John Adams" userId="1143faee-bb16-416e-8056-0ed4c730fe93" providerId="ADAL" clId="{03AE6D54-C9B0-441E-8225-2FD82A1A39B5}" dt="2023-12-19T14:35:41.554" v="396" actId="1076"/>
        <pc:sldMkLst>
          <pc:docMk/>
          <pc:sldMk cId="462319238" sldId="293"/>
        </pc:sldMkLst>
        <pc:spChg chg="del">
          <ac:chgData name="John Adams" userId="1143faee-bb16-416e-8056-0ed4c730fe93" providerId="ADAL" clId="{03AE6D54-C9B0-441E-8225-2FD82A1A39B5}" dt="2023-12-19T14:35:29.403" v="394" actId="478"/>
          <ac:spMkLst>
            <pc:docMk/>
            <pc:sldMk cId="462319238" sldId="293"/>
            <ac:spMk id="2" creationId="{9A5E92D7-A81A-4FC4-A47D-EFA8D76D9493}"/>
          </ac:spMkLst>
        </pc:spChg>
        <pc:spChg chg="add mod">
          <ac:chgData name="John Adams" userId="1143faee-bb16-416e-8056-0ed4c730fe93" providerId="ADAL" clId="{03AE6D54-C9B0-441E-8225-2FD82A1A39B5}" dt="2023-12-19T14:35:41.554" v="396" actId="1076"/>
          <ac:spMkLst>
            <pc:docMk/>
            <pc:sldMk cId="462319238" sldId="293"/>
            <ac:spMk id="3" creationId="{014A76DB-6F0E-1521-D7F3-03E0E21E9989}"/>
          </ac:spMkLst>
        </pc:spChg>
      </pc:sldChg>
      <pc:sldChg chg="addSp delSp modSp add mod">
        <pc:chgData name="John Adams" userId="1143faee-bb16-416e-8056-0ed4c730fe93" providerId="ADAL" clId="{03AE6D54-C9B0-441E-8225-2FD82A1A39B5}" dt="2023-12-19T14:36:32.720" v="400" actId="1076"/>
        <pc:sldMkLst>
          <pc:docMk/>
          <pc:sldMk cId="565540699" sldId="294"/>
        </pc:sldMkLst>
        <pc:spChg chg="add mod">
          <ac:chgData name="John Adams" userId="1143faee-bb16-416e-8056-0ed4c730fe93" providerId="ADAL" clId="{03AE6D54-C9B0-441E-8225-2FD82A1A39B5}" dt="2023-12-19T14:36:32.720" v="400" actId="1076"/>
          <ac:spMkLst>
            <pc:docMk/>
            <pc:sldMk cId="565540699" sldId="294"/>
            <ac:spMk id="2" creationId="{05FF9F67-E5F5-275F-AFEE-6A2AC06D3C1D}"/>
          </ac:spMkLst>
        </pc:spChg>
        <pc:spChg chg="del">
          <ac:chgData name="John Adams" userId="1143faee-bb16-416e-8056-0ed4c730fe93" providerId="ADAL" clId="{03AE6D54-C9B0-441E-8225-2FD82A1A39B5}" dt="2023-12-19T14:36:26.559" v="398" actId="478"/>
          <ac:spMkLst>
            <pc:docMk/>
            <pc:sldMk cId="565540699" sldId="294"/>
            <ac:spMk id="3" creationId="{014A76DB-6F0E-1521-D7F3-03E0E21E9989}"/>
          </ac:spMkLst>
        </pc:spChg>
      </pc:sldChg>
      <pc:sldChg chg="del">
        <pc:chgData name="John Adams" userId="1143faee-bb16-416e-8056-0ed4c730fe93" providerId="ADAL" clId="{03AE6D54-C9B0-441E-8225-2FD82A1A39B5}" dt="2023-12-12T15:00:09.959" v="1" actId="47"/>
        <pc:sldMkLst>
          <pc:docMk/>
          <pc:sldMk cId="3406344960" sldId="294"/>
        </pc:sldMkLst>
      </pc:sldChg>
      <pc:sldChg chg="addSp delSp modSp add mod">
        <pc:chgData name="John Adams" userId="1143faee-bb16-416e-8056-0ed4c730fe93" providerId="ADAL" clId="{03AE6D54-C9B0-441E-8225-2FD82A1A39B5}" dt="2023-12-19T14:37:11.540" v="404" actId="1076"/>
        <pc:sldMkLst>
          <pc:docMk/>
          <pc:sldMk cId="3738142559" sldId="295"/>
        </pc:sldMkLst>
        <pc:spChg chg="del">
          <ac:chgData name="John Adams" userId="1143faee-bb16-416e-8056-0ed4c730fe93" providerId="ADAL" clId="{03AE6D54-C9B0-441E-8225-2FD82A1A39B5}" dt="2023-12-19T14:37:05.772" v="402" actId="478"/>
          <ac:spMkLst>
            <pc:docMk/>
            <pc:sldMk cId="3738142559" sldId="295"/>
            <ac:spMk id="2" creationId="{05FF9F67-E5F5-275F-AFEE-6A2AC06D3C1D}"/>
          </ac:spMkLst>
        </pc:spChg>
        <pc:spChg chg="add mod">
          <ac:chgData name="John Adams" userId="1143faee-bb16-416e-8056-0ed4c730fe93" providerId="ADAL" clId="{03AE6D54-C9B0-441E-8225-2FD82A1A39B5}" dt="2023-12-19T14:37:11.540" v="404" actId="1076"/>
          <ac:spMkLst>
            <pc:docMk/>
            <pc:sldMk cId="3738142559" sldId="295"/>
            <ac:spMk id="3" creationId="{01D1B4ED-F229-A6D0-1771-201FA27FBA6A}"/>
          </ac:spMkLst>
        </pc:spChg>
      </pc:sldChg>
      <pc:sldChg chg="del">
        <pc:chgData name="John Adams" userId="1143faee-bb16-416e-8056-0ed4c730fe93" providerId="ADAL" clId="{03AE6D54-C9B0-441E-8225-2FD82A1A39B5}" dt="2023-12-12T15:00:09.959" v="1" actId="47"/>
        <pc:sldMkLst>
          <pc:docMk/>
          <pc:sldMk cId="1375841842" sldId="296"/>
        </pc:sldMkLst>
      </pc:sldChg>
      <pc:sldChg chg="addSp delSp modSp add mod">
        <pc:chgData name="John Adams" userId="1143faee-bb16-416e-8056-0ed4c730fe93" providerId="ADAL" clId="{03AE6D54-C9B0-441E-8225-2FD82A1A39B5}" dt="2023-12-19T14:38:26.242" v="408" actId="1076"/>
        <pc:sldMkLst>
          <pc:docMk/>
          <pc:sldMk cId="2736035964" sldId="296"/>
        </pc:sldMkLst>
        <pc:spChg chg="add mod">
          <ac:chgData name="John Adams" userId="1143faee-bb16-416e-8056-0ed4c730fe93" providerId="ADAL" clId="{03AE6D54-C9B0-441E-8225-2FD82A1A39B5}" dt="2023-12-19T14:38:26.242" v="408" actId="1076"/>
          <ac:spMkLst>
            <pc:docMk/>
            <pc:sldMk cId="2736035964" sldId="296"/>
            <ac:spMk id="2" creationId="{D00C3801-A312-4490-F31D-9130DA64E540}"/>
          </ac:spMkLst>
        </pc:spChg>
        <pc:spChg chg="del">
          <ac:chgData name="John Adams" userId="1143faee-bb16-416e-8056-0ed4c730fe93" providerId="ADAL" clId="{03AE6D54-C9B0-441E-8225-2FD82A1A39B5}" dt="2023-12-19T14:38:21.685" v="406" actId="478"/>
          <ac:spMkLst>
            <pc:docMk/>
            <pc:sldMk cId="2736035964" sldId="296"/>
            <ac:spMk id="3" creationId="{01D1B4ED-F229-A6D0-1771-201FA27FBA6A}"/>
          </ac:spMkLst>
        </pc:spChg>
      </pc:sldChg>
      <pc:sldChg chg="addSp delSp modSp add mod">
        <pc:chgData name="John Adams" userId="1143faee-bb16-416e-8056-0ed4c730fe93" providerId="ADAL" clId="{03AE6D54-C9B0-441E-8225-2FD82A1A39B5}" dt="2023-12-19T14:39:47.692" v="412" actId="1076"/>
        <pc:sldMkLst>
          <pc:docMk/>
          <pc:sldMk cId="1366398991" sldId="297"/>
        </pc:sldMkLst>
        <pc:spChg chg="del">
          <ac:chgData name="John Adams" userId="1143faee-bb16-416e-8056-0ed4c730fe93" providerId="ADAL" clId="{03AE6D54-C9B0-441E-8225-2FD82A1A39B5}" dt="2023-12-19T14:39:43.436" v="410" actId="478"/>
          <ac:spMkLst>
            <pc:docMk/>
            <pc:sldMk cId="1366398991" sldId="297"/>
            <ac:spMk id="2" creationId="{D00C3801-A312-4490-F31D-9130DA64E540}"/>
          </ac:spMkLst>
        </pc:spChg>
        <pc:spChg chg="add mod">
          <ac:chgData name="John Adams" userId="1143faee-bb16-416e-8056-0ed4c730fe93" providerId="ADAL" clId="{03AE6D54-C9B0-441E-8225-2FD82A1A39B5}" dt="2023-12-19T14:39:47.692" v="412" actId="1076"/>
          <ac:spMkLst>
            <pc:docMk/>
            <pc:sldMk cId="1366398991" sldId="297"/>
            <ac:spMk id="3" creationId="{BF696842-9EB0-8A05-B47F-CFA8929D0A42}"/>
          </ac:spMkLst>
        </pc:spChg>
      </pc:sldChg>
      <pc:sldChg chg="addSp delSp modSp add mod">
        <pc:chgData name="John Adams" userId="1143faee-bb16-416e-8056-0ed4c730fe93" providerId="ADAL" clId="{03AE6D54-C9B0-441E-8225-2FD82A1A39B5}" dt="2023-12-19T14:40:35.240" v="416" actId="1076"/>
        <pc:sldMkLst>
          <pc:docMk/>
          <pc:sldMk cId="1210144801" sldId="298"/>
        </pc:sldMkLst>
        <pc:spChg chg="add mod">
          <ac:chgData name="John Adams" userId="1143faee-bb16-416e-8056-0ed4c730fe93" providerId="ADAL" clId="{03AE6D54-C9B0-441E-8225-2FD82A1A39B5}" dt="2023-12-19T14:40:35.240" v="416" actId="1076"/>
          <ac:spMkLst>
            <pc:docMk/>
            <pc:sldMk cId="1210144801" sldId="298"/>
            <ac:spMk id="2" creationId="{BD73E842-CCD0-F881-D3C1-BF69FDA6E455}"/>
          </ac:spMkLst>
        </pc:spChg>
        <pc:spChg chg="del">
          <ac:chgData name="John Adams" userId="1143faee-bb16-416e-8056-0ed4c730fe93" providerId="ADAL" clId="{03AE6D54-C9B0-441E-8225-2FD82A1A39B5}" dt="2023-12-19T14:40:30.607" v="414" actId="478"/>
          <ac:spMkLst>
            <pc:docMk/>
            <pc:sldMk cId="1210144801" sldId="298"/>
            <ac:spMk id="3" creationId="{BF696842-9EB0-8A05-B47F-CFA8929D0A42}"/>
          </ac:spMkLst>
        </pc:spChg>
      </pc:sldChg>
      <pc:sldChg chg="addSp delSp modSp add mod">
        <pc:chgData name="John Adams" userId="1143faee-bb16-416e-8056-0ed4c730fe93" providerId="ADAL" clId="{03AE6D54-C9B0-441E-8225-2FD82A1A39B5}" dt="2023-12-19T14:41:24.786" v="420" actId="1076"/>
        <pc:sldMkLst>
          <pc:docMk/>
          <pc:sldMk cId="1652076262" sldId="299"/>
        </pc:sldMkLst>
        <pc:spChg chg="del">
          <ac:chgData name="John Adams" userId="1143faee-bb16-416e-8056-0ed4c730fe93" providerId="ADAL" clId="{03AE6D54-C9B0-441E-8225-2FD82A1A39B5}" dt="2023-12-19T14:41:18.235" v="418" actId="478"/>
          <ac:spMkLst>
            <pc:docMk/>
            <pc:sldMk cId="1652076262" sldId="299"/>
            <ac:spMk id="2" creationId="{BD73E842-CCD0-F881-D3C1-BF69FDA6E455}"/>
          </ac:spMkLst>
        </pc:spChg>
        <pc:spChg chg="add mod">
          <ac:chgData name="John Adams" userId="1143faee-bb16-416e-8056-0ed4c730fe93" providerId="ADAL" clId="{03AE6D54-C9B0-441E-8225-2FD82A1A39B5}" dt="2023-12-19T14:41:24.786" v="420" actId="1076"/>
          <ac:spMkLst>
            <pc:docMk/>
            <pc:sldMk cId="1652076262" sldId="299"/>
            <ac:spMk id="3" creationId="{32EF0B4D-CAA5-9E28-F95B-B0DC2AC45015}"/>
          </ac:spMkLst>
        </pc:spChg>
      </pc:sldChg>
      <pc:sldChg chg="addSp delSp modSp add mod">
        <pc:chgData name="John Adams" userId="1143faee-bb16-416e-8056-0ed4c730fe93" providerId="ADAL" clId="{03AE6D54-C9B0-441E-8225-2FD82A1A39B5}" dt="2023-12-19T14:42:06.324" v="424" actId="1076"/>
        <pc:sldMkLst>
          <pc:docMk/>
          <pc:sldMk cId="3911159575" sldId="300"/>
        </pc:sldMkLst>
        <pc:spChg chg="add mod">
          <ac:chgData name="John Adams" userId="1143faee-bb16-416e-8056-0ed4c730fe93" providerId="ADAL" clId="{03AE6D54-C9B0-441E-8225-2FD82A1A39B5}" dt="2023-12-19T14:42:06.324" v="424" actId="1076"/>
          <ac:spMkLst>
            <pc:docMk/>
            <pc:sldMk cId="3911159575" sldId="300"/>
            <ac:spMk id="2" creationId="{EC8DA936-60D5-D248-985D-8D81F4D5E0C9}"/>
          </ac:spMkLst>
        </pc:spChg>
        <pc:spChg chg="del">
          <ac:chgData name="John Adams" userId="1143faee-bb16-416e-8056-0ed4c730fe93" providerId="ADAL" clId="{03AE6D54-C9B0-441E-8225-2FD82A1A39B5}" dt="2023-12-19T14:42:01.539" v="422" actId="478"/>
          <ac:spMkLst>
            <pc:docMk/>
            <pc:sldMk cId="3911159575" sldId="300"/>
            <ac:spMk id="3" creationId="{32EF0B4D-CAA5-9E28-F95B-B0DC2AC45015}"/>
          </ac:spMkLst>
        </pc:spChg>
      </pc:sldChg>
      <pc:sldChg chg="addSp delSp modSp add mod">
        <pc:chgData name="John Adams" userId="1143faee-bb16-416e-8056-0ed4c730fe93" providerId="ADAL" clId="{03AE6D54-C9B0-441E-8225-2FD82A1A39B5}" dt="2023-12-19T14:42:57.709" v="428" actId="1076"/>
        <pc:sldMkLst>
          <pc:docMk/>
          <pc:sldMk cId="797599128" sldId="301"/>
        </pc:sldMkLst>
        <pc:spChg chg="del">
          <ac:chgData name="John Adams" userId="1143faee-bb16-416e-8056-0ed4c730fe93" providerId="ADAL" clId="{03AE6D54-C9B0-441E-8225-2FD82A1A39B5}" dt="2023-12-19T14:42:53.450" v="427" actId="478"/>
          <ac:spMkLst>
            <pc:docMk/>
            <pc:sldMk cId="797599128" sldId="301"/>
            <ac:spMk id="2" creationId="{EC8DA936-60D5-D248-985D-8D81F4D5E0C9}"/>
          </ac:spMkLst>
        </pc:spChg>
        <pc:spChg chg="add mod">
          <ac:chgData name="John Adams" userId="1143faee-bb16-416e-8056-0ed4c730fe93" providerId="ADAL" clId="{03AE6D54-C9B0-441E-8225-2FD82A1A39B5}" dt="2023-12-19T14:42:57.709" v="428" actId="1076"/>
          <ac:spMkLst>
            <pc:docMk/>
            <pc:sldMk cId="797599128" sldId="301"/>
            <ac:spMk id="3" creationId="{558E9AE8-3847-6AE4-1317-791273243329}"/>
          </ac:spMkLst>
        </pc:spChg>
      </pc:sldChg>
      <pc:sldChg chg="addSp delSp modSp add mod">
        <pc:chgData name="John Adams" userId="1143faee-bb16-416e-8056-0ed4c730fe93" providerId="ADAL" clId="{03AE6D54-C9B0-441E-8225-2FD82A1A39B5}" dt="2023-12-19T14:43:48.605" v="432" actId="1076"/>
        <pc:sldMkLst>
          <pc:docMk/>
          <pc:sldMk cId="4101633190" sldId="302"/>
        </pc:sldMkLst>
        <pc:spChg chg="add mod">
          <ac:chgData name="John Adams" userId="1143faee-bb16-416e-8056-0ed4c730fe93" providerId="ADAL" clId="{03AE6D54-C9B0-441E-8225-2FD82A1A39B5}" dt="2023-12-19T14:43:48.605" v="432" actId="1076"/>
          <ac:spMkLst>
            <pc:docMk/>
            <pc:sldMk cId="4101633190" sldId="302"/>
            <ac:spMk id="2" creationId="{D68D8F6A-96E8-1E27-A5AA-CC9EEFD651F5}"/>
          </ac:spMkLst>
        </pc:spChg>
        <pc:spChg chg="del">
          <ac:chgData name="John Adams" userId="1143faee-bb16-416e-8056-0ed4c730fe93" providerId="ADAL" clId="{03AE6D54-C9B0-441E-8225-2FD82A1A39B5}" dt="2023-12-19T14:43:43.311" v="430" actId="478"/>
          <ac:spMkLst>
            <pc:docMk/>
            <pc:sldMk cId="4101633190" sldId="302"/>
            <ac:spMk id="3" creationId="{558E9AE8-3847-6AE4-1317-791273243329}"/>
          </ac:spMkLst>
        </pc:spChg>
      </pc:sldChg>
      <pc:sldChg chg="addSp delSp modSp add mod">
        <pc:chgData name="John Adams" userId="1143faee-bb16-416e-8056-0ed4c730fe93" providerId="ADAL" clId="{03AE6D54-C9B0-441E-8225-2FD82A1A39B5}" dt="2023-12-19T14:44:28.964" v="436" actId="1076"/>
        <pc:sldMkLst>
          <pc:docMk/>
          <pc:sldMk cId="3509149035" sldId="303"/>
        </pc:sldMkLst>
        <pc:spChg chg="del">
          <ac:chgData name="John Adams" userId="1143faee-bb16-416e-8056-0ed4c730fe93" providerId="ADAL" clId="{03AE6D54-C9B0-441E-8225-2FD82A1A39B5}" dt="2023-12-19T14:44:23.703" v="434" actId="478"/>
          <ac:spMkLst>
            <pc:docMk/>
            <pc:sldMk cId="3509149035" sldId="303"/>
            <ac:spMk id="2" creationId="{D68D8F6A-96E8-1E27-A5AA-CC9EEFD651F5}"/>
          </ac:spMkLst>
        </pc:spChg>
        <pc:spChg chg="add mod">
          <ac:chgData name="John Adams" userId="1143faee-bb16-416e-8056-0ed4c730fe93" providerId="ADAL" clId="{03AE6D54-C9B0-441E-8225-2FD82A1A39B5}" dt="2023-12-19T14:44:28.964" v="436" actId="1076"/>
          <ac:spMkLst>
            <pc:docMk/>
            <pc:sldMk cId="3509149035" sldId="303"/>
            <ac:spMk id="3" creationId="{46C99EB5-B495-B99E-1339-95AC0B1B1F94}"/>
          </ac:spMkLst>
        </pc:spChg>
      </pc:sldChg>
      <pc:sldChg chg="addSp delSp modSp add mod">
        <pc:chgData name="John Adams" userId="1143faee-bb16-416e-8056-0ed4c730fe93" providerId="ADAL" clId="{03AE6D54-C9B0-441E-8225-2FD82A1A39B5}" dt="2023-12-19T14:45:15.933" v="440" actId="1076"/>
        <pc:sldMkLst>
          <pc:docMk/>
          <pc:sldMk cId="2775564217" sldId="304"/>
        </pc:sldMkLst>
        <pc:spChg chg="add mod">
          <ac:chgData name="John Adams" userId="1143faee-bb16-416e-8056-0ed4c730fe93" providerId="ADAL" clId="{03AE6D54-C9B0-441E-8225-2FD82A1A39B5}" dt="2023-12-19T14:45:15.933" v="440" actId="1076"/>
          <ac:spMkLst>
            <pc:docMk/>
            <pc:sldMk cId="2775564217" sldId="304"/>
            <ac:spMk id="2" creationId="{70100195-AD9D-196D-C09D-48DCCAF428F5}"/>
          </ac:spMkLst>
        </pc:spChg>
        <pc:spChg chg="del">
          <ac:chgData name="John Adams" userId="1143faee-bb16-416e-8056-0ed4c730fe93" providerId="ADAL" clId="{03AE6D54-C9B0-441E-8225-2FD82A1A39B5}" dt="2023-12-19T14:45:10.961" v="438" actId="478"/>
          <ac:spMkLst>
            <pc:docMk/>
            <pc:sldMk cId="2775564217" sldId="304"/>
            <ac:spMk id="3" creationId="{46C99EB5-B495-B99E-1339-95AC0B1B1F94}"/>
          </ac:spMkLst>
        </pc:spChg>
      </pc:sldChg>
      <pc:sldChg chg="addSp delSp modSp add del mod">
        <pc:chgData name="John Adams" userId="1143faee-bb16-416e-8056-0ed4c730fe93" providerId="ADAL" clId="{03AE6D54-C9B0-441E-8225-2FD82A1A39B5}" dt="2023-12-19T14:45:57.286" v="446" actId="2696"/>
        <pc:sldMkLst>
          <pc:docMk/>
          <pc:sldMk cId="3433011061" sldId="305"/>
        </pc:sldMkLst>
        <pc:spChg chg="del">
          <ac:chgData name="John Adams" userId="1143faee-bb16-416e-8056-0ed4c730fe93" providerId="ADAL" clId="{03AE6D54-C9B0-441E-8225-2FD82A1A39B5}" dt="2023-12-19T14:45:48.509" v="442" actId="478"/>
          <ac:spMkLst>
            <pc:docMk/>
            <pc:sldMk cId="3433011061" sldId="305"/>
            <ac:spMk id="2" creationId="{70100195-AD9D-196D-C09D-48DCCAF428F5}"/>
          </ac:spMkLst>
        </pc:spChg>
        <pc:spChg chg="add mod">
          <ac:chgData name="John Adams" userId="1143faee-bb16-416e-8056-0ed4c730fe93" providerId="ADAL" clId="{03AE6D54-C9B0-441E-8225-2FD82A1A39B5}" dt="2023-12-19T14:45:53.050" v="444" actId="1076"/>
          <ac:spMkLst>
            <pc:docMk/>
            <pc:sldMk cId="3433011061" sldId="305"/>
            <ac:spMk id="3" creationId="{A6193759-79FA-029E-CD53-14B0BA9B879B}"/>
          </ac:spMkLst>
        </pc:spChg>
      </pc:sldChg>
      <pc:sldChg chg="addSp delSp modSp add mod">
        <pc:chgData name="John Adams" userId="1143faee-bb16-416e-8056-0ed4c730fe93" providerId="ADAL" clId="{03AE6D54-C9B0-441E-8225-2FD82A1A39B5}" dt="2023-12-19T14:46:36.622" v="450" actId="1076"/>
        <pc:sldMkLst>
          <pc:docMk/>
          <pc:sldMk cId="2349463799" sldId="306"/>
        </pc:sldMkLst>
        <pc:spChg chg="add mod">
          <ac:chgData name="John Adams" userId="1143faee-bb16-416e-8056-0ed4c730fe93" providerId="ADAL" clId="{03AE6D54-C9B0-441E-8225-2FD82A1A39B5}" dt="2023-12-19T14:46:36.622" v="450" actId="1076"/>
          <ac:spMkLst>
            <pc:docMk/>
            <pc:sldMk cId="2349463799" sldId="306"/>
            <ac:spMk id="2" creationId="{65578B5F-4769-0D5B-EB6E-F17DB413697B}"/>
          </ac:spMkLst>
        </pc:spChg>
        <pc:spChg chg="del">
          <ac:chgData name="John Adams" userId="1143faee-bb16-416e-8056-0ed4c730fe93" providerId="ADAL" clId="{03AE6D54-C9B0-441E-8225-2FD82A1A39B5}" dt="2023-12-19T14:46:31.646" v="448" actId="478"/>
          <ac:spMkLst>
            <pc:docMk/>
            <pc:sldMk cId="2349463799" sldId="306"/>
            <ac:spMk id="3" creationId="{A6193759-79FA-029E-CD53-14B0BA9B879B}"/>
          </ac:spMkLst>
        </pc:spChg>
      </pc:sldChg>
      <pc:sldChg chg="addSp delSp modSp add mod">
        <pc:chgData name="John Adams" userId="1143faee-bb16-416e-8056-0ed4c730fe93" providerId="ADAL" clId="{03AE6D54-C9B0-441E-8225-2FD82A1A39B5}" dt="2023-12-19T14:47:17.538" v="454" actId="1076"/>
        <pc:sldMkLst>
          <pc:docMk/>
          <pc:sldMk cId="3934713944" sldId="307"/>
        </pc:sldMkLst>
        <pc:spChg chg="del">
          <ac:chgData name="John Adams" userId="1143faee-bb16-416e-8056-0ed4c730fe93" providerId="ADAL" clId="{03AE6D54-C9B0-441E-8225-2FD82A1A39B5}" dt="2023-12-19T14:47:08.643" v="452" actId="478"/>
          <ac:spMkLst>
            <pc:docMk/>
            <pc:sldMk cId="3934713944" sldId="307"/>
            <ac:spMk id="2" creationId="{65578B5F-4769-0D5B-EB6E-F17DB413697B}"/>
          </ac:spMkLst>
        </pc:spChg>
        <pc:spChg chg="add mod">
          <ac:chgData name="John Adams" userId="1143faee-bb16-416e-8056-0ed4c730fe93" providerId="ADAL" clId="{03AE6D54-C9B0-441E-8225-2FD82A1A39B5}" dt="2023-12-19T14:47:17.538" v="454" actId="1076"/>
          <ac:spMkLst>
            <pc:docMk/>
            <pc:sldMk cId="3934713944" sldId="307"/>
            <ac:spMk id="3" creationId="{8E876544-E522-06E8-1ADF-F759F8CD9CAC}"/>
          </ac:spMkLst>
        </pc:spChg>
      </pc:sldChg>
      <pc:sldChg chg="addSp delSp modSp add mod">
        <pc:chgData name="John Adams" userId="1143faee-bb16-416e-8056-0ed4c730fe93" providerId="ADAL" clId="{03AE6D54-C9B0-441E-8225-2FD82A1A39B5}" dt="2023-12-19T14:48:20.761" v="460"/>
        <pc:sldMkLst>
          <pc:docMk/>
          <pc:sldMk cId="3221619824" sldId="308"/>
        </pc:sldMkLst>
        <pc:spChg chg="add mod">
          <ac:chgData name="John Adams" userId="1143faee-bb16-416e-8056-0ed4c730fe93" providerId="ADAL" clId="{03AE6D54-C9B0-441E-8225-2FD82A1A39B5}" dt="2023-12-19T14:48:02.978" v="458" actId="1076"/>
          <ac:spMkLst>
            <pc:docMk/>
            <pc:sldMk cId="3221619824" sldId="308"/>
            <ac:spMk id="2" creationId="{2EB34FAB-8D2E-95BD-5159-B5E256AD65B6}"/>
          </ac:spMkLst>
        </pc:spChg>
        <pc:spChg chg="del">
          <ac:chgData name="John Adams" userId="1143faee-bb16-416e-8056-0ed4c730fe93" providerId="ADAL" clId="{03AE6D54-C9B0-441E-8225-2FD82A1A39B5}" dt="2023-12-19T14:47:56.433" v="456" actId="478"/>
          <ac:spMkLst>
            <pc:docMk/>
            <pc:sldMk cId="3221619824" sldId="308"/>
            <ac:spMk id="3" creationId="{8E876544-E522-06E8-1ADF-F759F8CD9CAC}"/>
          </ac:spMkLst>
        </pc:spChg>
        <pc:spChg chg="add del mod">
          <ac:chgData name="John Adams" userId="1143faee-bb16-416e-8056-0ed4c730fe93" providerId="ADAL" clId="{03AE6D54-C9B0-441E-8225-2FD82A1A39B5}" dt="2023-12-19T14:48:20.761" v="460"/>
          <ac:spMkLst>
            <pc:docMk/>
            <pc:sldMk cId="3221619824" sldId="308"/>
            <ac:spMk id="4" creationId="{D5828FF6-9605-5643-31F6-607679E08076}"/>
          </ac:spMkLst>
        </pc:spChg>
      </pc:sldChg>
      <pc:sldChg chg="addSp delSp modSp add mod">
        <pc:chgData name="John Adams" userId="1143faee-bb16-416e-8056-0ed4c730fe93" providerId="ADAL" clId="{03AE6D54-C9B0-441E-8225-2FD82A1A39B5}" dt="2023-12-19T14:49:20.484" v="464" actId="1076"/>
        <pc:sldMkLst>
          <pc:docMk/>
          <pc:sldMk cId="917373346" sldId="309"/>
        </pc:sldMkLst>
        <pc:spChg chg="del">
          <ac:chgData name="John Adams" userId="1143faee-bb16-416e-8056-0ed4c730fe93" providerId="ADAL" clId="{03AE6D54-C9B0-441E-8225-2FD82A1A39B5}" dt="2023-12-19T14:49:15.978" v="462" actId="478"/>
          <ac:spMkLst>
            <pc:docMk/>
            <pc:sldMk cId="917373346" sldId="309"/>
            <ac:spMk id="2" creationId="{2EB34FAB-8D2E-95BD-5159-B5E256AD65B6}"/>
          </ac:spMkLst>
        </pc:spChg>
        <pc:spChg chg="add mod">
          <ac:chgData name="John Adams" userId="1143faee-bb16-416e-8056-0ed4c730fe93" providerId="ADAL" clId="{03AE6D54-C9B0-441E-8225-2FD82A1A39B5}" dt="2023-12-19T14:49:20.484" v="464" actId="1076"/>
          <ac:spMkLst>
            <pc:docMk/>
            <pc:sldMk cId="917373346" sldId="309"/>
            <ac:spMk id="3" creationId="{177A31DF-8F90-4699-092F-86ECBC09D573}"/>
          </ac:spMkLst>
        </pc:spChg>
      </pc:sldChg>
      <pc:sldChg chg="addSp delSp modSp add mod">
        <pc:chgData name="John Adams" userId="1143faee-bb16-416e-8056-0ed4c730fe93" providerId="ADAL" clId="{03AE6D54-C9B0-441E-8225-2FD82A1A39B5}" dt="2023-12-19T14:50:21.954" v="468" actId="1076"/>
        <pc:sldMkLst>
          <pc:docMk/>
          <pc:sldMk cId="567187539" sldId="310"/>
        </pc:sldMkLst>
        <pc:spChg chg="add mod">
          <ac:chgData name="John Adams" userId="1143faee-bb16-416e-8056-0ed4c730fe93" providerId="ADAL" clId="{03AE6D54-C9B0-441E-8225-2FD82A1A39B5}" dt="2023-12-19T14:50:21.954" v="468" actId="1076"/>
          <ac:spMkLst>
            <pc:docMk/>
            <pc:sldMk cId="567187539" sldId="310"/>
            <ac:spMk id="2" creationId="{2CA0CCA3-FFD9-7A1B-3EBF-6F50FD60BE54}"/>
          </ac:spMkLst>
        </pc:spChg>
        <pc:spChg chg="del">
          <ac:chgData name="John Adams" userId="1143faee-bb16-416e-8056-0ed4c730fe93" providerId="ADAL" clId="{03AE6D54-C9B0-441E-8225-2FD82A1A39B5}" dt="2023-12-19T14:50:16.361" v="466" actId="478"/>
          <ac:spMkLst>
            <pc:docMk/>
            <pc:sldMk cId="567187539" sldId="310"/>
            <ac:spMk id="3" creationId="{177A31DF-8F90-4699-092F-86ECBC09D573}"/>
          </ac:spMkLst>
        </pc:spChg>
      </pc:sldChg>
      <pc:sldChg chg="addSp delSp modSp add mod">
        <pc:chgData name="John Adams" userId="1143faee-bb16-416e-8056-0ed4c730fe93" providerId="ADAL" clId="{03AE6D54-C9B0-441E-8225-2FD82A1A39B5}" dt="2023-12-19T14:51:05.071" v="472" actId="1076"/>
        <pc:sldMkLst>
          <pc:docMk/>
          <pc:sldMk cId="1471288789" sldId="311"/>
        </pc:sldMkLst>
        <pc:spChg chg="del">
          <ac:chgData name="John Adams" userId="1143faee-bb16-416e-8056-0ed4c730fe93" providerId="ADAL" clId="{03AE6D54-C9B0-441E-8225-2FD82A1A39B5}" dt="2023-12-19T14:50:32.267" v="470" actId="478"/>
          <ac:spMkLst>
            <pc:docMk/>
            <pc:sldMk cId="1471288789" sldId="311"/>
            <ac:spMk id="2" creationId="{2CA0CCA3-FFD9-7A1B-3EBF-6F50FD60BE54}"/>
          </ac:spMkLst>
        </pc:spChg>
        <pc:spChg chg="add mod">
          <ac:chgData name="John Adams" userId="1143faee-bb16-416e-8056-0ed4c730fe93" providerId="ADAL" clId="{03AE6D54-C9B0-441E-8225-2FD82A1A39B5}" dt="2023-12-19T14:51:05.071" v="472" actId="1076"/>
          <ac:spMkLst>
            <pc:docMk/>
            <pc:sldMk cId="1471288789" sldId="311"/>
            <ac:spMk id="3" creationId="{785FCB32-5D05-0538-3649-39DE6B87FCD7}"/>
          </ac:spMkLst>
        </pc:spChg>
      </pc:sldChg>
      <pc:sldChg chg="addSp delSp modSp add mod">
        <pc:chgData name="John Adams" userId="1143faee-bb16-416e-8056-0ed4c730fe93" providerId="ADAL" clId="{03AE6D54-C9B0-441E-8225-2FD82A1A39B5}" dt="2023-12-19T14:52:04.296" v="476" actId="1076"/>
        <pc:sldMkLst>
          <pc:docMk/>
          <pc:sldMk cId="1394517936" sldId="312"/>
        </pc:sldMkLst>
        <pc:spChg chg="add mod">
          <ac:chgData name="John Adams" userId="1143faee-bb16-416e-8056-0ed4c730fe93" providerId="ADAL" clId="{03AE6D54-C9B0-441E-8225-2FD82A1A39B5}" dt="2023-12-19T14:52:04.296" v="476" actId="1076"/>
          <ac:spMkLst>
            <pc:docMk/>
            <pc:sldMk cId="1394517936" sldId="312"/>
            <ac:spMk id="2" creationId="{94CAEC8C-8C06-BE78-12E6-02042CFA92D2}"/>
          </ac:spMkLst>
        </pc:spChg>
        <pc:spChg chg="del">
          <ac:chgData name="John Adams" userId="1143faee-bb16-416e-8056-0ed4c730fe93" providerId="ADAL" clId="{03AE6D54-C9B0-441E-8225-2FD82A1A39B5}" dt="2023-12-19T14:51:59.642" v="474" actId="478"/>
          <ac:spMkLst>
            <pc:docMk/>
            <pc:sldMk cId="1394517936" sldId="312"/>
            <ac:spMk id="3" creationId="{785FCB32-5D05-0538-3649-39DE6B87FCD7}"/>
          </ac:spMkLst>
        </pc:spChg>
      </pc:sldChg>
      <pc:sldChg chg="addSp delSp modSp add mod">
        <pc:chgData name="John Adams" userId="1143faee-bb16-416e-8056-0ed4c730fe93" providerId="ADAL" clId="{03AE6D54-C9B0-441E-8225-2FD82A1A39B5}" dt="2023-12-19T14:52:52.634" v="480" actId="1076"/>
        <pc:sldMkLst>
          <pc:docMk/>
          <pc:sldMk cId="3374856012" sldId="313"/>
        </pc:sldMkLst>
        <pc:spChg chg="del">
          <ac:chgData name="John Adams" userId="1143faee-bb16-416e-8056-0ed4c730fe93" providerId="ADAL" clId="{03AE6D54-C9B0-441E-8225-2FD82A1A39B5}" dt="2023-12-19T14:52:48.195" v="478" actId="478"/>
          <ac:spMkLst>
            <pc:docMk/>
            <pc:sldMk cId="3374856012" sldId="313"/>
            <ac:spMk id="2" creationId="{94CAEC8C-8C06-BE78-12E6-02042CFA92D2}"/>
          </ac:spMkLst>
        </pc:spChg>
        <pc:spChg chg="add mod">
          <ac:chgData name="John Adams" userId="1143faee-bb16-416e-8056-0ed4c730fe93" providerId="ADAL" clId="{03AE6D54-C9B0-441E-8225-2FD82A1A39B5}" dt="2023-12-19T14:52:52.634" v="480" actId="1076"/>
          <ac:spMkLst>
            <pc:docMk/>
            <pc:sldMk cId="3374856012" sldId="313"/>
            <ac:spMk id="3" creationId="{E2E57F84-7A20-D6D6-5ACD-DD9C93BE7F8E}"/>
          </ac:spMkLst>
        </pc:spChg>
      </pc:sldChg>
      <pc:sldChg chg="addSp delSp modSp add mod">
        <pc:chgData name="John Adams" userId="1143faee-bb16-416e-8056-0ed4c730fe93" providerId="ADAL" clId="{03AE6D54-C9B0-441E-8225-2FD82A1A39B5}" dt="2023-12-19T14:53:19.993" v="484" actId="1076"/>
        <pc:sldMkLst>
          <pc:docMk/>
          <pc:sldMk cId="3047960501" sldId="314"/>
        </pc:sldMkLst>
        <pc:spChg chg="add mod">
          <ac:chgData name="John Adams" userId="1143faee-bb16-416e-8056-0ed4c730fe93" providerId="ADAL" clId="{03AE6D54-C9B0-441E-8225-2FD82A1A39B5}" dt="2023-12-19T14:53:19.993" v="484" actId="1076"/>
          <ac:spMkLst>
            <pc:docMk/>
            <pc:sldMk cId="3047960501" sldId="314"/>
            <ac:spMk id="2" creationId="{1484D655-B794-C1E3-6ECE-64A99A7852D4}"/>
          </ac:spMkLst>
        </pc:spChg>
        <pc:spChg chg="del">
          <ac:chgData name="John Adams" userId="1143faee-bb16-416e-8056-0ed4c730fe93" providerId="ADAL" clId="{03AE6D54-C9B0-441E-8225-2FD82A1A39B5}" dt="2023-12-19T14:53:15.823" v="482" actId="478"/>
          <ac:spMkLst>
            <pc:docMk/>
            <pc:sldMk cId="3047960501" sldId="314"/>
            <ac:spMk id="3" creationId="{E2E57F84-7A20-D6D6-5ACD-DD9C93BE7F8E}"/>
          </ac:spMkLst>
        </pc:spChg>
      </pc:sldChg>
      <pc:sldChg chg="addSp delSp modSp add mod">
        <pc:chgData name="John Adams" userId="1143faee-bb16-416e-8056-0ed4c730fe93" providerId="ADAL" clId="{03AE6D54-C9B0-441E-8225-2FD82A1A39B5}" dt="2023-12-19T14:53:46.763" v="488" actId="1076"/>
        <pc:sldMkLst>
          <pc:docMk/>
          <pc:sldMk cId="2195165637" sldId="315"/>
        </pc:sldMkLst>
        <pc:spChg chg="del">
          <ac:chgData name="John Adams" userId="1143faee-bb16-416e-8056-0ed4c730fe93" providerId="ADAL" clId="{03AE6D54-C9B0-441E-8225-2FD82A1A39B5}" dt="2023-12-19T14:53:43.126" v="486" actId="478"/>
          <ac:spMkLst>
            <pc:docMk/>
            <pc:sldMk cId="2195165637" sldId="315"/>
            <ac:spMk id="2" creationId="{1484D655-B794-C1E3-6ECE-64A99A7852D4}"/>
          </ac:spMkLst>
        </pc:spChg>
        <pc:spChg chg="add mod">
          <ac:chgData name="John Adams" userId="1143faee-bb16-416e-8056-0ed4c730fe93" providerId="ADAL" clId="{03AE6D54-C9B0-441E-8225-2FD82A1A39B5}" dt="2023-12-19T14:53:46.763" v="488" actId="1076"/>
          <ac:spMkLst>
            <pc:docMk/>
            <pc:sldMk cId="2195165637" sldId="315"/>
            <ac:spMk id="3" creationId="{2F1E8824-8FB9-9323-8FE9-89D27C3B4A7C}"/>
          </ac:spMkLst>
        </pc:spChg>
      </pc:sldChg>
      <pc:sldChg chg="addSp delSp modSp add mod">
        <pc:chgData name="John Adams" userId="1143faee-bb16-416e-8056-0ed4c730fe93" providerId="ADAL" clId="{03AE6D54-C9B0-441E-8225-2FD82A1A39B5}" dt="2023-12-19T14:54:26.607" v="492" actId="1076"/>
        <pc:sldMkLst>
          <pc:docMk/>
          <pc:sldMk cId="3499626690" sldId="316"/>
        </pc:sldMkLst>
        <pc:spChg chg="add mod">
          <ac:chgData name="John Adams" userId="1143faee-bb16-416e-8056-0ed4c730fe93" providerId="ADAL" clId="{03AE6D54-C9B0-441E-8225-2FD82A1A39B5}" dt="2023-12-19T14:54:26.607" v="492" actId="1076"/>
          <ac:spMkLst>
            <pc:docMk/>
            <pc:sldMk cId="3499626690" sldId="316"/>
            <ac:spMk id="2" creationId="{44564995-9036-B271-1D73-85C28DBB1FB7}"/>
          </ac:spMkLst>
        </pc:spChg>
        <pc:spChg chg="del">
          <ac:chgData name="John Adams" userId="1143faee-bb16-416e-8056-0ed4c730fe93" providerId="ADAL" clId="{03AE6D54-C9B0-441E-8225-2FD82A1A39B5}" dt="2023-12-19T14:54:23.100" v="491" actId="478"/>
          <ac:spMkLst>
            <pc:docMk/>
            <pc:sldMk cId="3499626690" sldId="316"/>
            <ac:spMk id="3" creationId="{2F1E8824-8FB9-9323-8FE9-89D27C3B4A7C}"/>
          </ac:spMkLst>
        </pc:spChg>
      </pc:sldChg>
      <pc:sldChg chg="addSp delSp modSp add mod">
        <pc:chgData name="John Adams" userId="1143faee-bb16-416e-8056-0ed4c730fe93" providerId="ADAL" clId="{03AE6D54-C9B0-441E-8225-2FD82A1A39B5}" dt="2023-12-19T14:55:16.767" v="496" actId="1076"/>
        <pc:sldMkLst>
          <pc:docMk/>
          <pc:sldMk cId="2087220361" sldId="317"/>
        </pc:sldMkLst>
        <pc:spChg chg="del">
          <ac:chgData name="John Adams" userId="1143faee-bb16-416e-8056-0ed4c730fe93" providerId="ADAL" clId="{03AE6D54-C9B0-441E-8225-2FD82A1A39B5}" dt="2023-12-19T14:55:13.015" v="494" actId="478"/>
          <ac:spMkLst>
            <pc:docMk/>
            <pc:sldMk cId="2087220361" sldId="317"/>
            <ac:spMk id="2" creationId="{44564995-9036-B271-1D73-85C28DBB1FB7}"/>
          </ac:spMkLst>
        </pc:spChg>
        <pc:spChg chg="add mod">
          <ac:chgData name="John Adams" userId="1143faee-bb16-416e-8056-0ed4c730fe93" providerId="ADAL" clId="{03AE6D54-C9B0-441E-8225-2FD82A1A39B5}" dt="2023-12-19T14:55:16.767" v="496" actId="1076"/>
          <ac:spMkLst>
            <pc:docMk/>
            <pc:sldMk cId="2087220361" sldId="317"/>
            <ac:spMk id="3" creationId="{6D3738A5-2789-1707-7299-6F1ACAB70B01}"/>
          </ac:spMkLst>
        </pc:spChg>
      </pc:sldChg>
      <pc:sldChg chg="addSp delSp modSp add mod">
        <pc:chgData name="John Adams" userId="1143faee-bb16-416e-8056-0ed4c730fe93" providerId="ADAL" clId="{03AE6D54-C9B0-441E-8225-2FD82A1A39B5}" dt="2023-12-19T14:55:56.078" v="500" actId="1076"/>
        <pc:sldMkLst>
          <pc:docMk/>
          <pc:sldMk cId="84898046" sldId="318"/>
        </pc:sldMkLst>
        <pc:spChg chg="add mod">
          <ac:chgData name="John Adams" userId="1143faee-bb16-416e-8056-0ed4c730fe93" providerId="ADAL" clId="{03AE6D54-C9B0-441E-8225-2FD82A1A39B5}" dt="2023-12-19T14:55:56.078" v="500" actId="1076"/>
          <ac:spMkLst>
            <pc:docMk/>
            <pc:sldMk cId="84898046" sldId="318"/>
            <ac:spMk id="2" creationId="{939A6B47-7764-F36E-7AA1-F155F00070CF}"/>
          </ac:spMkLst>
        </pc:spChg>
        <pc:spChg chg="del">
          <ac:chgData name="John Adams" userId="1143faee-bb16-416e-8056-0ed4c730fe93" providerId="ADAL" clId="{03AE6D54-C9B0-441E-8225-2FD82A1A39B5}" dt="2023-12-19T14:55:52.535" v="498" actId="478"/>
          <ac:spMkLst>
            <pc:docMk/>
            <pc:sldMk cId="84898046" sldId="318"/>
            <ac:spMk id="3" creationId="{6D3738A5-2789-1707-7299-6F1ACAB70B01}"/>
          </ac:spMkLst>
        </pc:spChg>
      </pc:sldChg>
      <pc:sldChg chg="addSp delSp modSp add mod">
        <pc:chgData name="John Adams" userId="1143faee-bb16-416e-8056-0ed4c730fe93" providerId="ADAL" clId="{03AE6D54-C9B0-441E-8225-2FD82A1A39B5}" dt="2023-12-19T14:56:26.536" v="504" actId="1076"/>
        <pc:sldMkLst>
          <pc:docMk/>
          <pc:sldMk cId="3623698685" sldId="319"/>
        </pc:sldMkLst>
        <pc:spChg chg="del">
          <ac:chgData name="John Adams" userId="1143faee-bb16-416e-8056-0ed4c730fe93" providerId="ADAL" clId="{03AE6D54-C9B0-441E-8225-2FD82A1A39B5}" dt="2023-12-19T14:56:20.673" v="502" actId="478"/>
          <ac:spMkLst>
            <pc:docMk/>
            <pc:sldMk cId="3623698685" sldId="319"/>
            <ac:spMk id="2" creationId="{939A6B47-7764-F36E-7AA1-F155F00070CF}"/>
          </ac:spMkLst>
        </pc:spChg>
        <pc:spChg chg="add mod">
          <ac:chgData name="John Adams" userId="1143faee-bb16-416e-8056-0ed4c730fe93" providerId="ADAL" clId="{03AE6D54-C9B0-441E-8225-2FD82A1A39B5}" dt="2023-12-19T14:56:26.536" v="504" actId="1076"/>
          <ac:spMkLst>
            <pc:docMk/>
            <pc:sldMk cId="3623698685" sldId="319"/>
            <ac:spMk id="3" creationId="{F0344C56-1C74-0FB3-1E12-8384280FCB93}"/>
          </ac:spMkLst>
        </pc:spChg>
      </pc:sldChg>
      <pc:sldChg chg="addSp delSp modSp add mod">
        <pc:chgData name="John Adams" userId="1143faee-bb16-416e-8056-0ed4c730fe93" providerId="ADAL" clId="{03AE6D54-C9B0-441E-8225-2FD82A1A39B5}" dt="2023-12-19T14:57:01.774" v="508" actId="1076"/>
        <pc:sldMkLst>
          <pc:docMk/>
          <pc:sldMk cId="1950576512" sldId="320"/>
        </pc:sldMkLst>
        <pc:spChg chg="add mod">
          <ac:chgData name="John Adams" userId="1143faee-bb16-416e-8056-0ed4c730fe93" providerId="ADAL" clId="{03AE6D54-C9B0-441E-8225-2FD82A1A39B5}" dt="2023-12-19T14:57:01.774" v="508" actId="1076"/>
          <ac:spMkLst>
            <pc:docMk/>
            <pc:sldMk cId="1950576512" sldId="320"/>
            <ac:spMk id="2" creationId="{3B0DF018-88B1-CD94-C223-37EF4A2C63F9}"/>
          </ac:spMkLst>
        </pc:spChg>
        <pc:spChg chg="del">
          <ac:chgData name="John Adams" userId="1143faee-bb16-416e-8056-0ed4c730fe93" providerId="ADAL" clId="{03AE6D54-C9B0-441E-8225-2FD82A1A39B5}" dt="2023-12-19T14:56:57.652" v="506" actId="478"/>
          <ac:spMkLst>
            <pc:docMk/>
            <pc:sldMk cId="1950576512" sldId="320"/>
            <ac:spMk id="3" creationId="{F0344C56-1C74-0FB3-1E12-8384280FCB93}"/>
          </ac:spMkLst>
        </pc:spChg>
      </pc:sldChg>
      <pc:sldChg chg="addSp delSp modSp add mod">
        <pc:chgData name="John Adams" userId="1143faee-bb16-416e-8056-0ed4c730fe93" providerId="ADAL" clId="{03AE6D54-C9B0-441E-8225-2FD82A1A39B5}" dt="2023-12-19T14:57:46.124" v="514" actId="1076"/>
        <pc:sldMkLst>
          <pc:docMk/>
          <pc:sldMk cId="3294454964" sldId="321"/>
        </pc:sldMkLst>
        <pc:spChg chg="del">
          <ac:chgData name="John Adams" userId="1143faee-bb16-416e-8056-0ed4c730fe93" providerId="ADAL" clId="{03AE6D54-C9B0-441E-8225-2FD82A1A39B5}" dt="2023-12-19T14:57:25.493" v="510" actId="478"/>
          <ac:spMkLst>
            <pc:docMk/>
            <pc:sldMk cId="3294454964" sldId="321"/>
            <ac:spMk id="2" creationId="{3B0DF018-88B1-CD94-C223-37EF4A2C63F9}"/>
          </ac:spMkLst>
        </pc:spChg>
        <pc:spChg chg="add mod">
          <ac:chgData name="John Adams" userId="1143faee-bb16-416e-8056-0ed4c730fe93" providerId="ADAL" clId="{03AE6D54-C9B0-441E-8225-2FD82A1A39B5}" dt="2023-12-19T14:57:46.124" v="514" actId="1076"/>
          <ac:spMkLst>
            <pc:docMk/>
            <pc:sldMk cId="3294454964" sldId="321"/>
            <ac:spMk id="3" creationId="{1599F6CE-6292-3557-770E-7B85BF4F6038}"/>
          </ac:spMkLst>
        </pc:spChg>
      </pc:sldChg>
      <pc:sldChg chg="addSp delSp modSp add mod">
        <pc:chgData name="John Adams" userId="1143faee-bb16-416e-8056-0ed4c730fe93" providerId="ADAL" clId="{03AE6D54-C9B0-441E-8225-2FD82A1A39B5}" dt="2023-12-19T14:58:26.401" v="518" actId="1076"/>
        <pc:sldMkLst>
          <pc:docMk/>
          <pc:sldMk cId="3176322078" sldId="322"/>
        </pc:sldMkLst>
        <pc:spChg chg="add mod">
          <ac:chgData name="John Adams" userId="1143faee-bb16-416e-8056-0ed4c730fe93" providerId="ADAL" clId="{03AE6D54-C9B0-441E-8225-2FD82A1A39B5}" dt="2023-12-19T14:58:26.401" v="518" actId="1076"/>
          <ac:spMkLst>
            <pc:docMk/>
            <pc:sldMk cId="3176322078" sldId="322"/>
            <ac:spMk id="2" creationId="{29023E5C-5122-682E-75AE-FFCF2FDC4279}"/>
          </ac:spMkLst>
        </pc:spChg>
        <pc:spChg chg="del">
          <ac:chgData name="John Adams" userId="1143faee-bb16-416e-8056-0ed4c730fe93" providerId="ADAL" clId="{03AE6D54-C9B0-441E-8225-2FD82A1A39B5}" dt="2023-12-19T14:58:21.862" v="516" actId="478"/>
          <ac:spMkLst>
            <pc:docMk/>
            <pc:sldMk cId="3176322078" sldId="322"/>
            <ac:spMk id="3" creationId="{1599F6CE-6292-3557-770E-7B85BF4F6038}"/>
          </ac:spMkLst>
        </pc:spChg>
      </pc:sldChg>
      <pc:sldChg chg="add del">
        <pc:chgData name="John Adams" userId="1143faee-bb16-416e-8056-0ed4c730fe93" providerId="ADAL" clId="{03AE6D54-C9B0-441E-8225-2FD82A1A39B5}" dt="2023-12-19T14:57:31.070" v="512"/>
        <pc:sldMkLst>
          <pc:docMk/>
          <pc:sldMk cId="3613570248" sldId="322"/>
        </pc:sldMkLst>
      </pc:sldChg>
      <pc:sldChg chg="addSp delSp modSp add mod">
        <pc:chgData name="John Adams" userId="1143faee-bb16-416e-8056-0ed4c730fe93" providerId="ADAL" clId="{03AE6D54-C9B0-441E-8225-2FD82A1A39B5}" dt="2023-12-19T14:59:08.469" v="522" actId="1076"/>
        <pc:sldMkLst>
          <pc:docMk/>
          <pc:sldMk cId="1311559118" sldId="323"/>
        </pc:sldMkLst>
        <pc:spChg chg="del">
          <ac:chgData name="John Adams" userId="1143faee-bb16-416e-8056-0ed4c730fe93" providerId="ADAL" clId="{03AE6D54-C9B0-441E-8225-2FD82A1A39B5}" dt="2023-12-19T14:59:04.448" v="520" actId="478"/>
          <ac:spMkLst>
            <pc:docMk/>
            <pc:sldMk cId="1311559118" sldId="323"/>
            <ac:spMk id="2" creationId="{29023E5C-5122-682E-75AE-FFCF2FDC4279}"/>
          </ac:spMkLst>
        </pc:spChg>
        <pc:spChg chg="add mod">
          <ac:chgData name="John Adams" userId="1143faee-bb16-416e-8056-0ed4c730fe93" providerId="ADAL" clId="{03AE6D54-C9B0-441E-8225-2FD82A1A39B5}" dt="2023-12-19T14:59:08.469" v="522" actId="1076"/>
          <ac:spMkLst>
            <pc:docMk/>
            <pc:sldMk cId="1311559118" sldId="323"/>
            <ac:spMk id="3" creationId="{E7BF1921-D010-8CDE-9C46-DCF75F40529A}"/>
          </ac:spMkLst>
        </pc:spChg>
      </pc:sldChg>
      <pc:sldChg chg="addSp delSp modSp add mod">
        <pc:chgData name="John Adams" userId="1143faee-bb16-416e-8056-0ed4c730fe93" providerId="ADAL" clId="{03AE6D54-C9B0-441E-8225-2FD82A1A39B5}" dt="2023-12-19T14:59:43.956" v="527" actId="1076"/>
        <pc:sldMkLst>
          <pc:docMk/>
          <pc:sldMk cId="3881350087" sldId="324"/>
        </pc:sldMkLst>
        <pc:spChg chg="add mod">
          <ac:chgData name="John Adams" userId="1143faee-bb16-416e-8056-0ed4c730fe93" providerId="ADAL" clId="{03AE6D54-C9B0-441E-8225-2FD82A1A39B5}" dt="2023-12-19T14:59:43.956" v="527" actId="1076"/>
          <ac:spMkLst>
            <pc:docMk/>
            <pc:sldMk cId="3881350087" sldId="324"/>
            <ac:spMk id="2" creationId="{FB700DE7-2592-8CDD-D419-C5EC314871A7}"/>
          </ac:spMkLst>
        </pc:spChg>
        <pc:spChg chg="del">
          <ac:chgData name="John Adams" userId="1143faee-bb16-416e-8056-0ed4c730fe93" providerId="ADAL" clId="{03AE6D54-C9B0-441E-8225-2FD82A1A39B5}" dt="2023-12-19T14:59:37.477" v="524" actId="478"/>
          <ac:spMkLst>
            <pc:docMk/>
            <pc:sldMk cId="3881350087" sldId="324"/>
            <ac:spMk id="3" creationId="{E7BF1921-D010-8CDE-9C46-DCF75F40529A}"/>
          </ac:spMkLst>
        </pc:spChg>
      </pc:sldChg>
      <pc:sldChg chg="addSp delSp modSp add mod">
        <pc:chgData name="John Adams" userId="1143faee-bb16-416e-8056-0ed4c730fe93" providerId="ADAL" clId="{03AE6D54-C9B0-441E-8225-2FD82A1A39B5}" dt="2023-12-19T15:00:09.021" v="531" actId="1076"/>
        <pc:sldMkLst>
          <pc:docMk/>
          <pc:sldMk cId="3901136596" sldId="325"/>
        </pc:sldMkLst>
        <pc:spChg chg="del">
          <ac:chgData name="John Adams" userId="1143faee-bb16-416e-8056-0ed4c730fe93" providerId="ADAL" clId="{03AE6D54-C9B0-441E-8225-2FD82A1A39B5}" dt="2023-12-19T15:00:05.531" v="529" actId="478"/>
          <ac:spMkLst>
            <pc:docMk/>
            <pc:sldMk cId="3901136596" sldId="325"/>
            <ac:spMk id="2" creationId="{FB700DE7-2592-8CDD-D419-C5EC314871A7}"/>
          </ac:spMkLst>
        </pc:spChg>
        <pc:spChg chg="add mod">
          <ac:chgData name="John Adams" userId="1143faee-bb16-416e-8056-0ed4c730fe93" providerId="ADAL" clId="{03AE6D54-C9B0-441E-8225-2FD82A1A39B5}" dt="2023-12-19T15:00:09.021" v="531" actId="1076"/>
          <ac:spMkLst>
            <pc:docMk/>
            <pc:sldMk cId="3901136596" sldId="325"/>
            <ac:spMk id="3" creationId="{E9921D98-6E0F-2D8D-4F72-53A06E9DFA06}"/>
          </ac:spMkLst>
        </pc:spChg>
      </pc:sldChg>
      <pc:sldChg chg="addSp delSp modSp add mod">
        <pc:chgData name="John Adams" userId="1143faee-bb16-416e-8056-0ed4c730fe93" providerId="ADAL" clId="{03AE6D54-C9B0-441E-8225-2FD82A1A39B5}" dt="2023-12-19T15:00:37.244" v="535" actId="1076"/>
        <pc:sldMkLst>
          <pc:docMk/>
          <pc:sldMk cId="1089447908" sldId="326"/>
        </pc:sldMkLst>
        <pc:spChg chg="add mod">
          <ac:chgData name="John Adams" userId="1143faee-bb16-416e-8056-0ed4c730fe93" providerId="ADAL" clId="{03AE6D54-C9B0-441E-8225-2FD82A1A39B5}" dt="2023-12-19T15:00:37.244" v="535" actId="1076"/>
          <ac:spMkLst>
            <pc:docMk/>
            <pc:sldMk cId="1089447908" sldId="326"/>
            <ac:spMk id="2" creationId="{51B96BA5-B613-27FC-7821-06485C76AA07}"/>
          </ac:spMkLst>
        </pc:spChg>
        <pc:spChg chg="del">
          <ac:chgData name="John Adams" userId="1143faee-bb16-416e-8056-0ed4c730fe93" providerId="ADAL" clId="{03AE6D54-C9B0-441E-8225-2FD82A1A39B5}" dt="2023-12-19T15:00:32.769" v="533" actId="478"/>
          <ac:spMkLst>
            <pc:docMk/>
            <pc:sldMk cId="1089447908" sldId="326"/>
            <ac:spMk id="3" creationId="{E9921D98-6E0F-2D8D-4F72-53A06E9DFA06}"/>
          </ac:spMkLst>
        </pc:spChg>
      </pc:sldChg>
      <pc:sldChg chg="addSp delSp modSp add mod">
        <pc:chgData name="John Adams" userId="1143faee-bb16-416e-8056-0ed4c730fe93" providerId="ADAL" clId="{03AE6D54-C9B0-441E-8225-2FD82A1A39B5}" dt="2023-12-19T15:01:14.001" v="539" actId="1076"/>
        <pc:sldMkLst>
          <pc:docMk/>
          <pc:sldMk cId="672854252" sldId="327"/>
        </pc:sldMkLst>
        <pc:spChg chg="del">
          <ac:chgData name="John Adams" userId="1143faee-bb16-416e-8056-0ed4c730fe93" providerId="ADAL" clId="{03AE6D54-C9B0-441E-8225-2FD82A1A39B5}" dt="2023-12-19T15:01:09.609" v="537" actId="478"/>
          <ac:spMkLst>
            <pc:docMk/>
            <pc:sldMk cId="672854252" sldId="327"/>
            <ac:spMk id="2" creationId="{51B96BA5-B613-27FC-7821-06485C76AA07}"/>
          </ac:spMkLst>
        </pc:spChg>
        <pc:spChg chg="add mod">
          <ac:chgData name="John Adams" userId="1143faee-bb16-416e-8056-0ed4c730fe93" providerId="ADAL" clId="{03AE6D54-C9B0-441E-8225-2FD82A1A39B5}" dt="2023-12-19T15:01:14.001" v="539" actId="1076"/>
          <ac:spMkLst>
            <pc:docMk/>
            <pc:sldMk cId="672854252" sldId="327"/>
            <ac:spMk id="3" creationId="{1D1D4C43-6435-A68D-44C5-673942B50CAF}"/>
          </ac:spMkLst>
        </pc:spChg>
      </pc:sldChg>
      <pc:sldChg chg="addSp delSp modSp add mod">
        <pc:chgData name="John Adams" userId="1143faee-bb16-416e-8056-0ed4c730fe93" providerId="ADAL" clId="{03AE6D54-C9B0-441E-8225-2FD82A1A39B5}" dt="2023-12-20T11:49:29.546" v="543" actId="1076"/>
        <pc:sldMkLst>
          <pc:docMk/>
          <pc:sldMk cId="1899999320" sldId="328"/>
        </pc:sldMkLst>
        <pc:spChg chg="add mod">
          <ac:chgData name="John Adams" userId="1143faee-bb16-416e-8056-0ed4c730fe93" providerId="ADAL" clId="{03AE6D54-C9B0-441E-8225-2FD82A1A39B5}" dt="2023-12-20T11:49:29.546" v="543" actId="1076"/>
          <ac:spMkLst>
            <pc:docMk/>
            <pc:sldMk cId="1899999320" sldId="328"/>
            <ac:spMk id="2" creationId="{9251120D-D08E-785D-FDA3-1B24E7A9B68A}"/>
          </ac:spMkLst>
        </pc:spChg>
        <pc:spChg chg="del">
          <ac:chgData name="John Adams" userId="1143faee-bb16-416e-8056-0ed4c730fe93" providerId="ADAL" clId="{03AE6D54-C9B0-441E-8225-2FD82A1A39B5}" dt="2023-12-20T11:49:25.991" v="541" actId="478"/>
          <ac:spMkLst>
            <pc:docMk/>
            <pc:sldMk cId="1899999320" sldId="328"/>
            <ac:spMk id="3" creationId="{1D1D4C43-6435-A68D-44C5-673942B50CAF}"/>
          </ac:spMkLst>
        </pc:spChg>
      </pc:sldChg>
      <pc:sldChg chg="addSp delSp modSp add mod">
        <pc:chgData name="John Adams" userId="1143faee-bb16-416e-8056-0ed4c730fe93" providerId="ADAL" clId="{03AE6D54-C9B0-441E-8225-2FD82A1A39B5}" dt="2023-12-20T11:50:11.118" v="547" actId="1076"/>
        <pc:sldMkLst>
          <pc:docMk/>
          <pc:sldMk cId="4095413290" sldId="329"/>
        </pc:sldMkLst>
        <pc:spChg chg="del">
          <ac:chgData name="John Adams" userId="1143faee-bb16-416e-8056-0ed4c730fe93" providerId="ADAL" clId="{03AE6D54-C9B0-441E-8225-2FD82A1A39B5}" dt="2023-12-20T11:50:07.062" v="545" actId="478"/>
          <ac:spMkLst>
            <pc:docMk/>
            <pc:sldMk cId="4095413290" sldId="329"/>
            <ac:spMk id="2" creationId="{9251120D-D08E-785D-FDA3-1B24E7A9B68A}"/>
          </ac:spMkLst>
        </pc:spChg>
        <pc:spChg chg="add mod">
          <ac:chgData name="John Adams" userId="1143faee-bb16-416e-8056-0ed4c730fe93" providerId="ADAL" clId="{03AE6D54-C9B0-441E-8225-2FD82A1A39B5}" dt="2023-12-20T11:50:11.118" v="547" actId="1076"/>
          <ac:spMkLst>
            <pc:docMk/>
            <pc:sldMk cId="4095413290" sldId="329"/>
            <ac:spMk id="3" creationId="{33AE1C88-31ED-B70F-75D4-6A90560CDA0D}"/>
          </ac:spMkLst>
        </pc:spChg>
      </pc:sldChg>
      <pc:sldChg chg="addSp delSp modSp add mod">
        <pc:chgData name="John Adams" userId="1143faee-bb16-416e-8056-0ed4c730fe93" providerId="ADAL" clId="{03AE6D54-C9B0-441E-8225-2FD82A1A39B5}" dt="2023-12-20T11:51:08.876" v="555"/>
        <pc:sldMkLst>
          <pc:docMk/>
          <pc:sldMk cId="95978237" sldId="330"/>
        </pc:sldMkLst>
        <pc:spChg chg="add mod">
          <ac:chgData name="John Adams" userId="1143faee-bb16-416e-8056-0ed4c730fe93" providerId="ADAL" clId="{03AE6D54-C9B0-441E-8225-2FD82A1A39B5}" dt="2023-12-20T11:50:57.921" v="551" actId="1076"/>
          <ac:spMkLst>
            <pc:docMk/>
            <pc:sldMk cId="95978237" sldId="330"/>
            <ac:spMk id="2" creationId="{C9C34F92-6AC4-53E4-1145-3EA5A50A57E4}"/>
          </ac:spMkLst>
        </pc:spChg>
        <pc:spChg chg="del">
          <ac:chgData name="John Adams" userId="1143faee-bb16-416e-8056-0ed4c730fe93" providerId="ADAL" clId="{03AE6D54-C9B0-441E-8225-2FD82A1A39B5}" dt="2023-12-20T11:50:53.724" v="549" actId="478"/>
          <ac:spMkLst>
            <pc:docMk/>
            <pc:sldMk cId="95978237" sldId="330"/>
            <ac:spMk id="3" creationId="{33AE1C88-31ED-B70F-75D4-6A90560CDA0D}"/>
          </ac:spMkLst>
        </pc:spChg>
        <pc:spChg chg="add del mod">
          <ac:chgData name="John Adams" userId="1143faee-bb16-416e-8056-0ed4c730fe93" providerId="ADAL" clId="{03AE6D54-C9B0-441E-8225-2FD82A1A39B5}" dt="2023-12-20T11:51:01.849" v="553"/>
          <ac:spMkLst>
            <pc:docMk/>
            <pc:sldMk cId="95978237" sldId="330"/>
            <ac:spMk id="4" creationId="{C83B20AF-2965-33A8-97C6-544DE2512004}"/>
          </ac:spMkLst>
        </pc:spChg>
        <pc:spChg chg="add del mod">
          <ac:chgData name="John Adams" userId="1143faee-bb16-416e-8056-0ed4c730fe93" providerId="ADAL" clId="{03AE6D54-C9B0-441E-8225-2FD82A1A39B5}" dt="2023-12-20T11:51:08.876" v="555"/>
          <ac:spMkLst>
            <pc:docMk/>
            <pc:sldMk cId="95978237" sldId="330"/>
            <ac:spMk id="5" creationId="{17E6AE79-E604-6AB0-63C9-832F052F3176}"/>
          </ac:spMkLst>
        </pc:spChg>
      </pc:sldChg>
      <pc:sldChg chg="addSp delSp modSp add mod">
        <pc:chgData name="John Adams" userId="1143faee-bb16-416e-8056-0ed4c730fe93" providerId="ADAL" clId="{03AE6D54-C9B0-441E-8225-2FD82A1A39B5}" dt="2023-12-20T11:55:53.300" v="559" actId="1076"/>
        <pc:sldMkLst>
          <pc:docMk/>
          <pc:sldMk cId="2084196236" sldId="331"/>
        </pc:sldMkLst>
        <pc:spChg chg="del">
          <ac:chgData name="John Adams" userId="1143faee-bb16-416e-8056-0ed4c730fe93" providerId="ADAL" clId="{03AE6D54-C9B0-441E-8225-2FD82A1A39B5}" dt="2023-12-20T11:55:49.069" v="557" actId="478"/>
          <ac:spMkLst>
            <pc:docMk/>
            <pc:sldMk cId="2084196236" sldId="331"/>
            <ac:spMk id="2" creationId="{C9C34F92-6AC4-53E4-1145-3EA5A50A57E4}"/>
          </ac:spMkLst>
        </pc:spChg>
        <pc:spChg chg="add mod">
          <ac:chgData name="John Adams" userId="1143faee-bb16-416e-8056-0ed4c730fe93" providerId="ADAL" clId="{03AE6D54-C9B0-441E-8225-2FD82A1A39B5}" dt="2023-12-20T11:55:53.300" v="559" actId="1076"/>
          <ac:spMkLst>
            <pc:docMk/>
            <pc:sldMk cId="2084196236" sldId="331"/>
            <ac:spMk id="3" creationId="{FB2C3762-B2A0-69B0-832C-E68CAAE63E3A}"/>
          </ac:spMkLst>
        </pc:spChg>
      </pc:sldChg>
      <pc:sldChg chg="addSp delSp modSp add mod">
        <pc:chgData name="John Adams" userId="1143faee-bb16-416e-8056-0ed4c730fe93" providerId="ADAL" clId="{03AE6D54-C9B0-441E-8225-2FD82A1A39B5}" dt="2023-12-20T11:56:37.751" v="563" actId="1076"/>
        <pc:sldMkLst>
          <pc:docMk/>
          <pc:sldMk cId="3869554513" sldId="332"/>
        </pc:sldMkLst>
        <pc:spChg chg="add mod">
          <ac:chgData name="John Adams" userId="1143faee-bb16-416e-8056-0ed4c730fe93" providerId="ADAL" clId="{03AE6D54-C9B0-441E-8225-2FD82A1A39B5}" dt="2023-12-20T11:56:37.751" v="563" actId="1076"/>
          <ac:spMkLst>
            <pc:docMk/>
            <pc:sldMk cId="3869554513" sldId="332"/>
            <ac:spMk id="2" creationId="{40AD585C-F7C2-41F9-7287-3DBAC923C03E}"/>
          </ac:spMkLst>
        </pc:spChg>
        <pc:spChg chg="del">
          <ac:chgData name="John Adams" userId="1143faee-bb16-416e-8056-0ed4c730fe93" providerId="ADAL" clId="{03AE6D54-C9B0-441E-8225-2FD82A1A39B5}" dt="2023-12-20T11:56:33.323" v="561" actId="478"/>
          <ac:spMkLst>
            <pc:docMk/>
            <pc:sldMk cId="3869554513" sldId="332"/>
            <ac:spMk id="3" creationId="{FB2C3762-B2A0-69B0-832C-E68CAAE63E3A}"/>
          </ac:spMkLst>
        </pc:spChg>
      </pc:sldChg>
      <pc:sldChg chg="addSp delSp modSp add mod">
        <pc:chgData name="John Adams" userId="1143faee-bb16-416e-8056-0ed4c730fe93" providerId="ADAL" clId="{03AE6D54-C9B0-441E-8225-2FD82A1A39B5}" dt="2023-12-20T11:57:11.040" v="567" actId="1076"/>
        <pc:sldMkLst>
          <pc:docMk/>
          <pc:sldMk cId="1944068590" sldId="333"/>
        </pc:sldMkLst>
        <pc:spChg chg="del">
          <ac:chgData name="John Adams" userId="1143faee-bb16-416e-8056-0ed4c730fe93" providerId="ADAL" clId="{03AE6D54-C9B0-441E-8225-2FD82A1A39B5}" dt="2023-12-20T11:57:07.168" v="565" actId="478"/>
          <ac:spMkLst>
            <pc:docMk/>
            <pc:sldMk cId="1944068590" sldId="333"/>
            <ac:spMk id="2" creationId="{40AD585C-F7C2-41F9-7287-3DBAC923C03E}"/>
          </ac:spMkLst>
        </pc:spChg>
        <pc:spChg chg="add mod">
          <ac:chgData name="John Adams" userId="1143faee-bb16-416e-8056-0ed4c730fe93" providerId="ADAL" clId="{03AE6D54-C9B0-441E-8225-2FD82A1A39B5}" dt="2023-12-20T11:57:11.040" v="567" actId="1076"/>
          <ac:spMkLst>
            <pc:docMk/>
            <pc:sldMk cId="1944068590" sldId="333"/>
            <ac:spMk id="3" creationId="{86E7EC3F-FDD7-C875-7CB4-3DE5A3056DF7}"/>
          </ac:spMkLst>
        </pc:spChg>
      </pc:sldChg>
      <pc:sldChg chg="addSp delSp modSp add mod">
        <pc:chgData name="John Adams" userId="1143faee-bb16-416e-8056-0ed4c730fe93" providerId="ADAL" clId="{03AE6D54-C9B0-441E-8225-2FD82A1A39B5}" dt="2023-12-20T11:57:55.016" v="571" actId="1076"/>
        <pc:sldMkLst>
          <pc:docMk/>
          <pc:sldMk cId="2779860483" sldId="334"/>
        </pc:sldMkLst>
        <pc:spChg chg="add mod">
          <ac:chgData name="John Adams" userId="1143faee-bb16-416e-8056-0ed4c730fe93" providerId="ADAL" clId="{03AE6D54-C9B0-441E-8225-2FD82A1A39B5}" dt="2023-12-20T11:57:55.016" v="571" actId="1076"/>
          <ac:spMkLst>
            <pc:docMk/>
            <pc:sldMk cId="2779860483" sldId="334"/>
            <ac:spMk id="2" creationId="{11E48137-F84C-3188-7F4C-2236FF9F4A79}"/>
          </ac:spMkLst>
        </pc:spChg>
        <pc:spChg chg="del">
          <ac:chgData name="John Adams" userId="1143faee-bb16-416e-8056-0ed4c730fe93" providerId="ADAL" clId="{03AE6D54-C9B0-441E-8225-2FD82A1A39B5}" dt="2023-12-20T11:57:23.440" v="569" actId="478"/>
          <ac:spMkLst>
            <pc:docMk/>
            <pc:sldMk cId="2779860483" sldId="334"/>
            <ac:spMk id="3" creationId="{86E7EC3F-FDD7-C875-7CB4-3DE5A3056DF7}"/>
          </ac:spMkLst>
        </pc:spChg>
      </pc:sldChg>
      <pc:sldChg chg="addSp delSp modSp add mod">
        <pc:chgData name="John Adams" userId="1143faee-bb16-416e-8056-0ed4c730fe93" providerId="ADAL" clId="{03AE6D54-C9B0-441E-8225-2FD82A1A39B5}" dt="2023-12-20T11:58:31.975" v="575" actId="1076"/>
        <pc:sldMkLst>
          <pc:docMk/>
          <pc:sldMk cId="3455758736" sldId="335"/>
        </pc:sldMkLst>
        <pc:spChg chg="del">
          <ac:chgData name="John Adams" userId="1143faee-bb16-416e-8056-0ed4c730fe93" providerId="ADAL" clId="{03AE6D54-C9B0-441E-8225-2FD82A1A39B5}" dt="2023-12-20T11:58:03.425" v="573" actId="478"/>
          <ac:spMkLst>
            <pc:docMk/>
            <pc:sldMk cId="3455758736" sldId="335"/>
            <ac:spMk id="2" creationId="{11E48137-F84C-3188-7F4C-2236FF9F4A79}"/>
          </ac:spMkLst>
        </pc:spChg>
        <pc:spChg chg="add mod">
          <ac:chgData name="John Adams" userId="1143faee-bb16-416e-8056-0ed4c730fe93" providerId="ADAL" clId="{03AE6D54-C9B0-441E-8225-2FD82A1A39B5}" dt="2023-12-20T11:58:31.975" v="575" actId="1076"/>
          <ac:spMkLst>
            <pc:docMk/>
            <pc:sldMk cId="3455758736" sldId="335"/>
            <ac:spMk id="3" creationId="{D06041E3-E094-1CFC-B631-14E113E5C014}"/>
          </ac:spMkLst>
        </pc:spChg>
      </pc:sldChg>
      <pc:sldChg chg="addSp delSp modSp add mod">
        <pc:chgData name="John Adams" userId="1143faee-bb16-416e-8056-0ed4c730fe93" providerId="ADAL" clId="{03AE6D54-C9B0-441E-8225-2FD82A1A39B5}" dt="2023-12-20T11:59:09.326" v="579" actId="1076"/>
        <pc:sldMkLst>
          <pc:docMk/>
          <pc:sldMk cId="2675780766" sldId="336"/>
        </pc:sldMkLst>
        <pc:spChg chg="add mod">
          <ac:chgData name="John Adams" userId="1143faee-bb16-416e-8056-0ed4c730fe93" providerId="ADAL" clId="{03AE6D54-C9B0-441E-8225-2FD82A1A39B5}" dt="2023-12-20T11:59:09.326" v="579" actId="1076"/>
          <ac:spMkLst>
            <pc:docMk/>
            <pc:sldMk cId="2675780766" sldId="336"/>
            <ac:spMk id="2" creationId="{1E99CC8E-143F-9F5B-2F97-88DBF0DC4EE0}"/>
          </ac:spMkLst>
        </pc:spChg>
        <pc:spChg chg="del">
          <ac:chgData name="John Adams" userId="1143faee-bb16-416e-8056-0ed4c730fe93" providerId="ADAL" clId="{03AE6D54-C9B0-441E-8225-2FD82A1A39B5}" dt="2023-12-20T11:59:06.002" v="577" actId="478"/>
          <ac:spMkLst>
            <pc:docMk/>
            <pc:sldMk cId="2675780766" sldId="336"/>
            <ac:spMk id="3" creationId="{D06041E3-E094-1CFC-B631-14E113E5C014}"/>
          </ac:spMkLst>
        </pc:spChg>
      </pc:sldChg>
      <pc:sldChg chg="addSp delSp modSp add mod">
        <pc:chgData name="John Adams" userId="1143faee-bb16-416e-8056-0ed4c730fe93" providerId="ADAL" clId="{03AE6D54-C9B0-441E-8225-2FD82A1A39B5}" dt="2023-12-20T12:01:51.930" v="583" actId="1076"/>
        <pc:sldMkLst>
          <pc:docMk/>
          <pc:sldMk cId="1216152147" sldId="337"/>
        </pc:sldMkLst>
        <pc:spChg chg="del">
          <ac:chgData name="John Adams" userId="1143faee-bb16-416e-8056-0ed4c730fe93" providerId="ADAL" clId="{03AE6D54-C9B0-441E-8225-2FD82A1A39B5}" dt="2023-12-20T11:59:17.879" v="581" actId="478"/>
          <ac:spMkLst>
            <pc:docMk/>
            <pc:sldMk cId="1216152147" sldId="337"/>
            <ac:spMk id="2" creationId="{1E99CC8E-143F-9F5B-2F97-88DBF0DC4EE0}"/>
          </ac:spMkLst>
        </pc:spChg>
        <pc:spChg chg="add mod">
          <ac:chgData name="John Adams" userId="1143faee-bb16-416e-8056-0ed4c730fe93" providerId="ADAL" clId="{03AE6D54-C9B0-441E-8225-2FD82A1A39B5}" dt="2023-12-20T12:01:51.930" v="583" actId="1076"/>
          <ac:spMkLst>
            <pc:docMk/>
            <pc:sldMk cId="1216152147" sldId="337"/>
            <ac:spMk id="3" creationId="{8B1858A9-C3C3-1F76-10C1-FAFDCB9F027E}"/>
          </ac:spMkLst>
        </pc:spChg>
      </pc:sldChg>
      <pc:sldChg chg="addSp delSp modSp add mod">
        <pc:chgData name="John Adams" userId="1143faee-bb16-416e-8056-0ed4c730fe93" providerId="ADAL" clId="{03AE6D54-C9B0-441E-8225-2FD82A1A39B5}" dt="2023-12-20T12:02:30.868" v="587" actId="1076"/>
        <pc:sldMkLst>
          <pc:docMk/>
          <pc:sldMk cId="885128064" sldId="338"/>
        </pc:sldMkLst>
        <pc:spChg chg="add mod">
          <ac:chgData name="John Adams" userId="1143faee-bb16-416e-8056-0ed4c730fe93" providerId="ADAL" clId="{03AE6D54-C9B0-441E-8225-2FD82A1A39B5}" dt="2023-12-20T12:02:30.868" v="587" actId="1076"/>
          <ac:spMkLst>
            <pc:docMk/>
            <pc:sldMk cId="885128064" sldId="338"/>
            <ac:spMk id="2" creationId="{8A46EB38-8066-2DB5-20B9-B43DF31BED2D}"/>
          </ac:spMkLst>
        </pc:spChg>
        <pc:spChg chg="del">
          <ac:chgData name="John Adams" userId="1143faee-bb16-416e-8056-0ed4c730fe93" providerId="ADAL" clId="{03AE6D54-C9B0-441E-8225-2FD82A1A39B5}" dt="2023-12-20T12:01:58.993" v="585" actId="478"/>
          <ac:spMkLst>
            <pc:docMk/>
            <pc:sldMk cId="885128064" sldId="338"/>
            <ac:spMk id="3" creationId="{8B1858A9-C3C3-1F76-10C1-FAFDCB9F027E}"/>
          </ac:spMkLst>
        </pc:spChg>
      </pc:sldChg>
      <pc:sldChg chg="addSp delSp modSp add mod">
        <pc:chgData name="John Adams" userId="1143faee-bb16-416e-8056-0ed4c730fe93" providerId="ADAL" clId="{03AE6D54-C9B0-441E-8225-2FD82A1A39B5}" dt="2023-12-20T12:04:37.990" v="591" actId="1076"/>
        <pc:sldMkLst>
          <pc:docMk/>
          <pc:sldMk cId="2404626885" sldId="339"/>
        </pc:sldMkLst>
        <pc:spChg chg="del">
          <ac:chgData name="John Adams" userId="1143faee-bb16-416e-8056-0ed4c730fe93" providerId="ADAL" clId="{03AE6D54-C9B0-441E-8225-2FD82A1A39B5}" dt="2023-12-20T12:04:34.012" v="589" actId="478"/>
          <ac:spMkLst>
            <pc:docMk/>
            <pc:sldMk cId="2404626885" sldId="339"/>
            <ac:spMk id="2" creationId="{8A46EB38-8066-2DB5-20B9-B43DF31BED2D}"/>
          </ac:spMkLst>
        </pc:spChg>
        <pc:spChg chg="add mod">
          <ac:chgData name="John Adams" userId="1143faee-bb16-416e-8056-0ed4c730fe93" providerId="ADAL" clId="{03AE6D54-C9B0-441E-8225-2FD82A1A39B5}" dt="2023-12-20T12:04:37.990" v="591" actId="1076"/>
          <ac:spMkLst>
            <pc:docMk/>
            <pc:sldMk cId="2404626885" sldId="339"/>
            <ac:spMk id="3" creationId="{A517F8D3-5983-9525-EE33-36996DBDF009}"/>
          </ac:spMkLst>
        </pc:spChg>
      </pc:sldChg>
      <pc:sldChg chg="addSp delSp modSp add mod">
        <pc:chgData name="John Adams" userId="1143faee-bb16-416e-8056-0ed4c730fe93" providerId="ADAL" clId="{03AE6D54-C9B0-441E-8225-2FD82A1A39B5}" dt="2023-12-20T12:07:54.227" v="595" actId="1076"/>
        <pc:sldMkLst>
          <pc:docMk/>
          <pc:sldMk cId="3797139636" sldId="340"/>
        </pc:sldMkLst>
        <pc:spChg chg="add mod">
          <ac:chgData name="John Adams" userId="1143faee-bb16-416e-8056-0ed4c730fe93" providerId="ADAL" clId="{03AE6D54-C9B0-441E-8225-2FD82A1A39B5}" dt="2023-12-20T12:07:54.227" v="595" actId="1076"/>
          <ac:spMkLst>
            <pc:docMk/>
            <pc:sldMk cId="3797139636" sldId="340"/>
            <ac:spMk id="2" creationId="{57F90373-572E-8550-9E30-EAE5E340C20F}"/>
          </ac:spMkLst>
        </pc:spChg>
        <pc:spChg chg="del">
          <ac:chgData name="John Adams" userId="1143faee-bb16-416e-8056-0ed4c730fe93" providerId="ADAL" clId="{03AE6D54-C9B0-441E-8225-2FD82A1A39B5}" dt="2023-12-20T12:04:52.658" v="593" actId="478"/>
          <ac:spMkLst>
            <pc:docMk/>
            <pc:sldMk cId="3797139636" sldId="340"/>
            <ac:spMk id="3" creationId="{A517F8D3-5983-9525-EE33-36996DBDF009}"/>
          </ac:spMkLst>
        </pc:spChg>
      </pc:sldChg>
      <pc:sldChg chg="addSp delSp modSp add mod">
        <pc:chgData name="John Adams" userId="1143faee-bb16-416e-8056-0ed4c730fe93" providerId="ADAL" clId="{03AE6D54-C9B0-441E-8225-2FD82A1A39B5}" dt="2023-12-20T12:09:29.975" v="601"/>
        <pc:sldMkLst>
          <pc:docMk/>
          <pc:sldMk cId="4251963133" sldId="341"/>
        </pc:sldMkLst>
        <pc:spChg chg="del">
          <ac:chgData name="John Adams" userId="1143faee-bb16-416e-8056-0ed4c730fe93" providerId="ADAL" clId="{03AE6D54-C9B0-441E-8225-2FD82A1A39B5}" dt="2023-12-20T12:08:00.710" v="597" actId="478"/>
          <ac:spMkLst>
            <pc:docMk/>
            <pc:sldMk cId="4251963133" sldId="341"/>
            <ac:spMk id="2" creationId="{57F90373-572E-8550-9E30-EAE5E340C20F}"/>
          </ac:spMkLst>
        </pc:spChg>
        <pc:spChg chg="add mod">
          <ac:chgData name="John Adams" userId="1143faee-bb16-416e-8056-0ed4c730fe93" providerId="ADAL" clId="{03AE6D54-C9B0-441E-8225-2FD82A1A39B5}" dt="2023-12-20T12:08:28.566" v="599" actId="1076"/>
          <ac:spMkLst>
            <pc:docMk/>
            <pc:sldMk cId="4251963133" sldId="341"/>
            <ac:spMk id="3" creationId="{F9C0047F-9199-97A9-1254-1890D4BBEA74}"/>
          </ac:spMkLst>
        </pc:spChg>
        <pc:spChg chg="add del mod">
          <ac:chgData name="John Adams" userId="1143faee-bb16-416e-8056-0ed4c730fe93" providerId="ADAL" clId="{03AE6D54-C9B0-441E-8225-2FD82A1A39B5}" dt="2023-12-20T12:09:29.975" v="601"/>
          <ac:spMkLst>
            <pc:docMk/>
            <pc:sldMk cId="4251963133" sldId="341"/>
            <ac:spMk id="4" creationId="{0578160D-0833-0A99-6134-1C5D9574A36B}"/>
          </ac:spMkLst>
        </pc:spChg>
      </pc:sldChg>
      <pc:sldChg chg="addSp delSp modSp add mod">
        <pc:chgData name="John Adams" userId="1143faee-bb16-416e-8056-0ed4c730fe93" providerId="ADAL" clId="{03AE6D54-C9B0-441E-8225-2FD82A1A39B5}" dt="2023-12-20T15:00:41.729" v="605" actId="1076"/>
        <pc:sldMkLst>
          <pc:docMk/>
          <pc:sldMk cId="872002055" sldId="342"/>
        </pc:sldMkLst>
        <pc:spChg chg="add mod">
          <ac:chgData name="John Adams" userId="1143faee-bb16-416e-8056-0ed4c730fe93" providerId="ADAL" clId="{03AE6D54-C9B0-441E-8225-2FD82A1A39B5}" dt="2023-12-20T15:00:41.729" v="605" actId="1076"/>
          <ac:spMkLst>
            <pc:docMk/>
            <pc:sldMk cId="872002055" sldId="342"/>
            <ac:spMk id="2" creationId="{6F3F3487-0BD8-4893-60E7-12BE45AC9784}"/>
          </ac:spMkLst>
        </pc:spChg>
        <pc:spChg chg="del">
          <ac:chgData name="John Adams" userId="1143faee-bb16-416e-8056-0ed4c730fe93" providerId="ADAL" clId="{03AE6D54-C9B0-441E-8225-2FD82A1A39B5}" dt="2023-12-20T15:00:36.710" v="603" actId="478"/>
          <ac:spMkLst>
            <pc:docMk/>
            <pc:sldMk cId="872002055" sldId="342"/>
            <ac:spMk id="3" creationId="{F9C0047F-9199-97A9-1254-1890D4BBEA74}"/>
          </ac:spMkLst>
        </pc:spChg>
      </pc:sldChg>
      <pc:sldChg chg="add">
        <pc:chgData name="John Adams" userId="1143faee-bb16-416e-8056-0ed4c730fe93" providerId="ADAL" clId="{03AE6D54-C9B0-441E-8225-2FD82A1A39B5}" dt="2023-12-20T15:01:18.668" v="606"/>
        <pc:sldMkLst>
          <pc:docMk/>
          <pc:sldMk cId="3367627056" sldId="343"/>
        </pc:sldMkLst>
      </pc:sldChg>
      <pc:sldChg chg="addSp delSp modSp add mod">
        <pc:chgData name="John Adams" userId="1143faee-bb16-416e-8056-0ed4c730fe93" providerId="ADAL" clId="{03AE6D54-C9B0-441E-8225-2FD82A1A39B5}" dt="2023-12-20T15:02:55.213" v="610" actId="1076"/>
        <pc:sldMkLst>
          <pc:docMk/>
          <pc:sldMk cId="2319919999" sldId="344"/>
        </pc:sldMkLst>
        <pc:spChg chg="add mod">
          <ac:chgData name="John Adams" userId="1143faee-bb16-416e-8056-0ed4c730fe93" providerId="ADAL" clId="{03AE6D54-C9B0-441E-8225-2FD82A1A39B5}" dt="2023-12-20T15:02:55.213" v="610" actId="1076"/>
          <ac:spMkLst>
            <pc:docMk/>
            <pc:sldMk cId="2319919999" sldId="344"/>
            <ac:spMk id="2" creationId="{4EF894A6-F7A0-90AB-C4C3-C9C54520E982}"/>
          </ac:spMkLst>
        </pc:spChg>
        <pc:spChg chg="del">
          <ac:chgData name="John Adams" userId="1143faee-bb16-416e-8056-0ed4c730fe93" providerId="ADAL" clId="{03AE6D54-C9B0-441E-8225-2FD82A1A39B5}" dt="2023-12-20T15:02:21.206" v="608" actId="478"/>
          <ac:spMkLst>
            <pc:docMk/>
            <pc:sldMk cId="2319919999" sldId="344"/>
            <ac:spMk id="3" creationId="{F9C0047F-9199-97A9-1254-1890D4BBEA74}"/>
          </ac:spMkLst>
        </pc:spChg>
      </pc:sldChg>
      <pc:sldChg chg="addSp delSp modSp add mod">
        <pc:chgData name="John Adams" userId="1143faee-bb16-416e-8056-0ed4c730fe93" providerId="ADAL" clId="{03AE6D54-C9B0-441E-8225-2FD82A1A39B5}" dt="2023-12-20T15:06:50.092" v="614" actId="1076"/>
        <pc:sldMkLst>
          <pc:docMk/>
          <pc:sldMk cId="1871221824" sldId="345"/>
        </pc:sldMkLst>
        <pc:spChg chg="del">
          <ac:chgData name="John Adams" userId="1143faee-bb16-416e-8056-0ed4c730fe93" providerId="ADAL" clId="{03AE6D54-C9B0-441E-8225-2FD82A1A39B5}" dt="2023-12-20T15:06:44.396" v="612" actId="478"/>
          <ac:spMkLst>
            <pc:docMk/>
            <pc:sldMk cId="1871221824" sldId="345"/>
            <ac:spMk id="2" creationId="{6F3F3487-0BD8-4893-60E7-12BE45AC9784}"/>
          </ac:spMkLst>
        </pc:spChg>
        <pc:spChg chg="add mod">
          <ac:chgData name="John Adams" userId="1143faee-bb16-416e-8056-0ed4c730fe93" providerId="ADAL" clId="{03AE6D54-C9B0-441E-8225-2FD82A1A39B5}" dt="2023-12-20T15:06:50.092" v="614" actId="1076"/>
          <ac:spMkLst>
            <pc:docMk/>
            <pc:sldMk cId="1871221824" sldId="345"/>
            <ac:spMk id="3" creationId="{7A591D66-7816-7C2B-4FFB-3E16155DCD53}"/>
          </ac:spMkLst>
        </pc:spChg>
      </pc:sldChg>
      <pc:sldChg chg="addSp delSp modSp add mod">
        <pc:chgData name="John Adams" userId="1143faee-bb16-416e-8056-0ed4c730fe93" providerId="ADAL" clId="{03AE6D54-C9B0-441E-8225-2FD82A1A39B5}" dt="2023-12-20T15:07:35.808" v="618" actId="1076"/>
        <pc:sldMkLst>
          <pc:docMk/>
          <pc:sldMk cId="1415272724" sldId="346"/>
        </pc:sldMkLst>
        <pc:spChg chg="add mod">
          <ac:chgData name="John Adams" userId="1143faee-bb16-416e-8056-0ed4c730fe93" providerId="ADAL" clId="{03AE6D54-C9B0-441E-8225-2FD82A1A39B5}" dt="2023-12-20T15:07:35.808" v="618" actId="1076"/>
          <ac:spMkLst>
            <pc:docMk/>
            <pc:sldMk cId="1415272724" sldId="346"/>
            <ac:spMk id="2" creationId="{7CF45507-7A30-8AC4-ED6A-15E611403310}"/>
          </ac:spMkLst>
        </pc:spChg>
        <pc:spChg chg="del">
          <ac:chgData name="John Adams" userId="1143faee-bb16-416e-8056-0ed4c730fe93" providerId="ADAL" clId="{03AE6D54-C9B0-441E-8225-2FD82A1A39B5}" dt="2023-12-20T15:06:55.736" v="616" actId="478"/>
          <ac:spMkLst>
            <pc:docMk/>
            <pc:sldMk cId="1415272724" sldId="346"/>
            <ac:spMk id="3" creationId="{7A591D66-7816-7C2B-4FFB-3E16155DCD53}"/>
          </ac:spMkLst>
        </pc:spChg>
      </pc:sldChg>
      <pc:sldChg chg="addSp delSp modSp add mod">
        <pc:chgData name="John Adams" userId="1143faee-bb16-416e-8056-0ed4c730fe93" providerId="ADAL" clId="{03AE6D54-C9B0-441E-8225-2FD82A1A39B5}" dt="2023-12-20T15:08:38.752" v="622" actId="1076"/>
        <pc:sldMkLst>
          <pc:docMk/>
          <pc:sldMk cId="2869134980" sldId="347"/>
        </pc:sldMkLst>
        <pc:spChg chg="del">
          <ac:chgData name="John Adams" userId="1143faee-bb16-416e-8056-0ed4c730fe93" providerId="ADAL" clId="{03AE6D54-C9B0-441E-8225-2FD82A1A39B5}" dt="2023-12-20T15:08:31.368" v="620" actId="478"/>
          <ac:spMkLst>
            <pc:docMk/>
            <pc:sldMk cId="2869134980" sldId="347"/>
            <ac:spMk id="2" creationId="{7CF45507-7A30-8AC4-ED6A-15E611403310}"/>
          </ac:spMkLst>
        </pc:spChg>
        <pc:spChg chg="add mod">
          <ac:chgData name="John Adams" userId="1143faee-bb16-416e-8056-0ed4c730fe93" providerId="ADAL" clId="{03AE6D54-C9B0-441E-8225-2FD82A1A39B5}" dt="2023-12-20T15:08:38.752" v="622" actId="1076"/>
          <ac:spMkLst>
            <pc:docMk/>
            <pc:sldMk cId="2869134980" sldId="347"/>
            <ac:spMk id="3" creationId="{3BBFAC0B-1F15-9454-303F-D1CDB83686A0}"/>
          </ac:spMkLst>
        </pc:spChg>
      </pc:sldChg>
      <pc:sldChg chg="addSp delSp modSp add mod">
        <pc:chgData name="John Adams" userId="1143faee-bb16-416e-8056-0ed4c730fe93" providerId="ADAL" clId="{03AE6D54-C9B0-441E-8225-2FD82A1A39B5}" dt="2023-12-20T15:09:21.383" v="626" actId="1076"/>
        <pc:sldMkLst>
          <pc:docMk/>
          <pc:sldMk cId="3959145912" sldId="348"/>
        </pc:sldMkLst>
        <pc:spChg chg="add mod">
          <ac:chgData name="John Adams" userId="1143faee-bb16-416e-8056-0ed4c730fe93" providerId="ADAL" clId="{03AE6D54-C9B0-441E-8225-2FD82A1A39B5}" dt="2023-12-20T15:09:21.383" v="626" actId="1076"/>
          <ac:spMkLst>
            <pc:docMk/>
            <pc:sldMk cId="3959145912" sldId="348"/>
            <ac:spMk id="2" creationId="{D2544E8E-2F0F-714E-FC91-8189315CDA8D}"/>
          </ac:spMkLst>
        </pc:spChg>
        <pc:spChg chg="del">
          <ac:chgData name="John Adams" userId="1143faee-bb16-416e-8056-0ed4c730fe93" providerId="ADAL" clId="{03AE6D54-C9B0-441E-8225-2FD82A1A39B5}" dt="2023-12-20T15:08:50.977" v="624" actId="478"/>
          <ac:spMkLst>
            <pc:docMk/>
            <pc:sldMk cId="3959145912" sldId="348"/>
            <ac:spMk id="3" creationId="{3BBFAC0B-1F15-9454-303F-D1CDB83686A0}"/>
          </ac:spMkLst>
        </pc:spChg>
      </pc:sldChg>
      <pc:sldChg chg="addSp delSp modSp add mod">
        <pc:chgData name="John Adams" userId="1143faee-bb16-416e-8056-0ed4c730fe93" providerId="ADAL" clId="{03AE6D54-C9B0-441E-8225-2FD82A1A39B5}" dt="2023-12-20T15:10:14.122" v="630" actId="1076"/>
        <pc:sldMkLst>
          <pc:docMk/>
          <pc:sldMk cId="42598420" sldId="349"/>
        </pc:sldMkLst>
        <pc:spChg chg="del">
          <ac:chgData name="John Adams" userId="1143faee-bb16-416e-8056-0ed4c730fe93" providerId="ADAL" clId="{03AE6D54-C9B0-441E-8225-2FD82A1A39B5}" dt="2023-12-20T15:09:41.004" v="628" actId="478"/>
          <ac:spMkLst>
            <pc:docMk/>
            <pc:sldMk cId="42598420" sldId="349"/>
            <ac:spMk id="2" creationId="{D2544E8E-2F0F-714E-FC91-8189315CDA8D}"/>
          </ac:spMkLst>
        </pc:spChg>
        <pc:spChg chg="add mod">
          <ac:chgData name="John Adams" userId="1143faee-bb16-416e-8056-0ed4c730fe93" providerId="ADAL" clId="{03AE6D54-C9B0-441E-8225-2FD82A1A39B5}" dt="2023-12-20T15:10:14.122" v="630" actId="1076"/>
          <ac:spMkLst>
            <pc:docMk/>
            <pc:sldMk cId="42598420" sldId="349"/>
            <ac:spMk id="3" creationId="{A6CF607D-6EC7-0104-3D2B-4982EC958E14}"/>
          </ac:spMkLst>
        </pc:spChg>
      </pc:sldChg>
      <pc:sldChg chg="addSp delSp modSp add mod">
        <pc:chgData name="John Adams" userId="1143faee-bb16-416e-8056-0ed4c730fe93" providerId="ADAL" clId="{03AE6D54-C9B0-441E-8225-2FD82A1A39B5}" dt="2023-12-20T15:10:53.395" v="634" actId="1076"/>
        <pc:sldMkLst>
          <pc:docMk/>
          <pc:sldMk cId="1515149680" sldId="350"/>
        </pc:sldMkLst>
        <pc:spChg chg="add mod">
          <ac:chgData name="John Adams" userId="1143faee-bb16-416e-8056-0ed4c730fe93" providerId="ADAL" clId="{03AE6D54-C9B0-441E-8225-2FD82A1A39B5}" dt="2023-12-20T15:10:53.395" v="634" actId="1076"/>
          <ac:spMkLst>
            <pc:docMk/>
            <pc:sldMk cId="1515149680" sldId="350"/>
            <ac:spMk id="2" creationId="{33852F50-125E-BDDF-1B8D-D87BC3DE811F}"/>
          </ac:spMkLst>
        </pc:spChg>
        <pc:spChg chg="del">
          <ac:chgData name="John Adams" userId="1143faee-bb16-416e-8056-0ed4c730fe93" providerId="ADAL" clId="{03AE6D54-C9B0-441E-8225-2FD82A1A39B5}" dt="2023-12-20T15:10:49.092" v="632" actId="478"/>
          <ac:spMkLst>
            <pc:docMk/>
            <pc:sldMk cId="1515149680" sldId="350"/>
            <ac:spMk id="3" creationId="{A6CF607D-6EC7-0104-3D2B-4982EC958E14}"/>
          </ac:spMkLst>
        </pc:spChg>
      </pc:sldChg>
      <pc:sldChg chg="addSp delSp modSp add mod">
        <pc:chgData name="John Adams" userId="1143faee-bb16-416e-8056-0ed4c730fe93" providerId="ADAL" clId="{03AE6D54-C9B0-441E-8225-2FD82A1A39B5}" dt="2023-12-20T15:11:38.212" v="638" actId="1076"/>
        <pc:sldMkLst>
          <pc:docMk/>
          <pc:sldMk cId="2649132111" sldId="351"/>
        </pc:sldMkLst>
        <pc:spChg chg="del">
          <ac:chgData name="John Adams" userId="1143faee-bb16-416e-8056-0ed4c730fe93" providerId="ADAL" clId="{03AE6D54-C9B0-441E-8225-2FD82A1A39B5}" dt="2023-12-20T15:11:00.717" v="636" actId="478"/>
          <ac:spMkLst>
            <pc:docMk/>
            <pc:sldMk cId="2649132111" sldId="351"/>
            <ac:spMk id="2" creationId="{33852F50-125E-BDDF-1B8D-D87BC3DE811F}"/>
          </ac:spMkLst>
        </pc:spChg>
        <pc:spChg chg="add mod">
          <ac:chgData name="John Adams" userId="1143faee-bb16-416e-8056-0ed4c730fe93" providerId="ADAL" clId="{03AE6D54-C9B0-441E-8225-2FD82A1A39B5}" dt="2023-12-20T15:11:38.212" v="638" actId="1076"/>
          <ac:spMkLst>
            <pc:docMk/>
            <pc:sldMk cId="2649132111" sldId="351"/>
            <ac:spMk id="3" creationId="{E548836D-73E0-5F36-5A81-78CBFEAE50CB}"/>
          </ac:spMkLst>
        </pc:spChg>
      </pc:sldChg>
      <pc:sldChg chg="addSp delSp modSp add mod">
        <pc:chgData name="John Adams" userId="1143faee-bb16-416e-8056-0ed4c730fe93" providerId="ADAL" clId="{03AE6D54-C9B0-441E-8225-2FD82A1A39B5}" dt="2023-12-20T15:12:09.350" v="642" actId="1076"/>
        <pc:sldMkLst>
          <pc:docMk/>
          <pc:sldMk cId="4021557348" sldId="352"/>
        </pc:sldMkLst>
        <pc:spChg chg="add mod">
          <ac:chgData name="John Adams" userId="1143faee-bb16-416e-8056-0ed4c730fe93" providerId="ADAL" clId="{03AE6D54-C9B0-441E-8225-2FD82A1A39B5}" dt="2023-12-20T15:12:09.350" v="642" actId="1076"/>
          <ac:spMkLst>
            <pc:docMk/>
            <pc:sldMk cId="4021557348" sldId="352"/>
            <ac:spMk id="2" creationId="{06518570-0075-5B71-34D4-D01C09271BFF}"/>
          </ac:spMkLst>
        </pc:spChg>
        <pc:spChg chg="del">
          <ac:chgData name="John Adams" userId="1143faee-bb16-416e-8056-0ed4c730fe93" providerId="ADAL" clId="{03AE6D54-C9B0-441E-8225-2FD82A1A39B5}" dt="2023-12-20T15:11:45.546" v="640" actId="478"/>
          <ac:spMkLst>
            <pc:docMk/>
            <pc:sldMk cId="4021557348" sldId="352"/>
            <ac:spMk id="3" creationId="{E548836D-73E0-5F36-5A81-78CBFEAE50CB}"/>
          </ac:spMkLst>
        </pc:spChg>
      </pc:sldChg>
    </pc:docChg>
  </pc:docChgLst>
  <pc:docChgLst>
    <pc:chgData name="John Adams" userId="1143faee-bb16-416e-8056-0ed4c730fe93" providerId="ADAL" clId="{85847F64-3ABA-409F-BF61-0227E38C4A33}"/>
    <pc:docChg chg="undo redo custSel addSld delSld modSld sldOrd">
      <pc:chgData name="John Adams" userId="1143faee-bb16-416e-8056-0ed4c730fe93" providerId="ADAL" clId="{85847F64-3ABA-409F-BF61-0227E38C4A33}" dt="2024-01-09T08:07:26.602" v="4926" actId="1076"/>
      <pc:docMkLst>
        <pc:docMk/>
      </pc:docMkLst>
      <pc:sldChg chg="addSp modSp del mod">
        <pc:chgData name="John Adams" userId="1143faee-bb16-416e-8056-0ed4c730fe93" providerId="ADAL" clId="{85847F64-3ABA-409F-BF61-0227E38C4A33}" dt="2024-01-08T13:57:20.341" v="4063" actId="47"/>
        <pc:sldMkLst>
          <pc:docMk/>
          <pc:sldMk cId="2656554078" sldId="258"/>
        </pc:sldMkLst>
        <pc:spChg chg="mod">
          <ac:chgData name="John Adams" userId="1143faee-bb16-416e-8056-0ed4c730fe93" providerId="ADAL" clId="{85847F64-3ABA-409F-BF61-0227E38C4A33}" dt="2024-01-08T09:53:43.839" v="32" actId="1076"/>
          <ac:spMkLst>
            <pc:docMk/>
            <pc:sldMk cId="2656554078" sldId="258"/>
            <ac:spMk id="4" creationId="{00000000-0000-0000-0000-000000000000}"/>
          </ac:spMkLst>
        </pc:spChg>
        <pc:picChg chg="add mod">
          <ac:chgData name="John Adams" userId="1143faee-bb16-416e-8056-0ed4c730fe93" providerId="ADAL" clId="{85847F64-3ABA-409F-BF61-0227E38C4A33}" dt="2024-01-08T09:53:45.970" v="33" actId="1076"/>
          <ac:picMkLst>
            <pc:docMk/>
            <pc:sldMk cId="2656554078" sldId="258"/>
            <ac:picMk id="1026" creationId="{A43D0307-3356-2328-D604-21A532BDA8F3}"/>
          </ac:picMkLst>
        </pc:picChg>
      </pc:sldChg>
      <pc:sldChg chg="addSp delSp modSp mod">
        <pc:chgData name="John Adams" userId="1143faee-bb16-416e-8056-0ed4c730fe93" providerId="ADAL" clId="{85847F64-3ABA-409F-BF61-0227E38C4A33}" dt="2024-01-08T09:55:53.044" v="68" actId="20577"/>
        <pc:sldMkLst>
          <pc:docMk/>
          <pc:sldMk cId="1766817350" sldId="259"/>
        </pc:sldMkLst>
        <pc:spChg chg="add del">
          <ac:chgData name="John Adams" userId="1143faee-bb16-416e-8056-0ed4c730fe93" providerId="ADAL" clId="{85847F64-3ABA-409F-BF61-0227E38C4A33}" dt="2024-01-08T09:55:03.585" v="51" actId="478"/>
          <ac:spMkLst>
            <pc:docMk/>
            <pc:sldMk cId="1766817350" sldId="259"/>
            <ac:spMk id="3" creationId="{AD4CB5BF-13CD-226E-DC31-B6D8EDAA8436}"/>
          </ac:spMkLst>
        </pc:spChg>
        <pc:spChg chg="mod">
          <ac:chgData name="John Adams" userId="1143faee-bb16-416e-8056-0ed4c730fe93" providerId="ADAL" clId="{85847F64-3ABA-409F-BF61-0227E38C4A33}" dt="2024-01-08T09:55:53.044" v="68" actId="20577"/>
          <ac:spMkLst>
            <pc:docMk/>
            <pc:sldMk cId="1766817350" sldId="259"/>
            <ac:spMk id="4" creationId="{00000000-0000-0000-0000-000000000000}"/>
          </ac:spMkLst>
        </pc:spChg>
        <pc:picChg chg="add mod">
          <ac:chgData name="John Adams" userId="1143faee-bb16-416e-8056-0ed4c730fe93" providerId="ADAL" clId="{85847F64-3ABA-409F-BF61-0227E38C4A33}" dt="2024-01-08T09:55:45.498" v="60" actId="1076"/>
          <ac:picMkLst>
            <pc:docMk/>
            <pc:sldMk cId="1766817350" sldId="259"/>
            <ac:picMk id="2050" creationId="{0E7C3322-C8C6-8DA0-F960-16C69861C470}"/>
          </ac:picMkLst>
        </pc:picChg>
      </pc:sldChg>
      <pc:sldChg chg="addSp delSp modSp mod">
        <pc:chgData name="John Adams" userId="1143faee-bb16-416e-8056-0ed4c730fe93" providerId="ADAL" clId="{85847F64-3ABA-409F-BF61-0227E38C4A33}" dt="2024-01-08T09:57:45.668" v="87" actId="1076"/>
        <pc:sldMkLst>
          <pc:docMk/>
          <pc:sldMk cId="1107506923" sldId="260"/>
        </pc:sldMkLst>
        <pc:spChg chg="add del mod">
          <ac:chgData name="John Adams" userId="1143faee-bb16-416e-8056-0ed4c730fe93" providerId="ADAL" clId="{85847F64-3ABA-409F-BF61-0227E38C4A33}" dt="2024-01-08T09:57:17.615" v="83" actId="478"/>
          <ac:spMkLst>
            <pc:docMk/>
            <pc:sldMk cId="1107506923" sldId="260"/>
            <ac:spMk id="3" creationId="{00002E56-983A-8C18-A6FF-13BD964021B0}"/>
          </ac:spMkLst>
        </pc:spChg>
        <pc:spChg chg="mod">
          <ac:chgData name="John Adams" userId="1143faee-bb16-416e-8056-0ed4c730fe93" providerId="ADAL" clId="{85847F64-3ABA-409F-BF61-0227E38C4A33}" dt="2024-01-08T09:57:45.668" v="87" actId="1076"/>
          <ac:spMkLst>
            <pc:docMk/>
            <pc:sldMk cId="1107506923" sldId="260"/>
            <ac:spMk id="4" creationId="{00000000-0000-0000-0000-000000000000}"/>
          </ac:spMkLst>
        </pc:spChg>
        <pc:spChg chg="del">
          <ac:chgData name="John Adams" userId="1143faee-bb16-416e-8056-0ed4c730fe93" providerId="ADAL" clId="{85847F64-3ABA-409F-BF61-0227E38C4A33}" dt="2024-01-08T09:57:13.573" v="82" actId="478"/>
          <ac:spMkLst>
            <pc:docMk/>
            <pc:sldMk cId="1107506923" sldId="260"/>
            <ac:spMk id="16387" creationId="{00000000-0000-0000-0000-000000000000}"/>
          </ac:spMkLst>
        </pc:spChg>
        <pc:picChg chg="add mod">
          <ac:chgData name="John Adams" userId="1143faee-bb16-416e-8056-0ed4c730fe93" providerId="ADAL" clId="{85847F64-3ABA-409F-BF61-0227E38C4A33}" dt="2024-01-08T09:57:38.786" v="86" actId="14100"/>
          <ac:picMkLst>
            <pc:docMk/>
            <pc:sldMk cId="1107506923" sldId="260"/>
            <ac:picMk id="3074" creationId="{3702437E-2610-006F-82A0-839A5D3590E3}"/>
          </ac:picMkLst>
        </pc:picChg>
      </pc:sldChg>
      <pc:sldChg chg="addSp delSp modSp mod">
        <pc:chgData name="John Adams" userId="1143faee-bb16-416e-8056-0ed4c730fe93" providerId="ADAL" clId="{85847F64-3ABA-409F-BF61-0227E38C4A33}" dt="2024-01-08T10:00:23.029" v="295" actId="1076"/>
        <pc:sldMkLst>
          <pc:docMk/>
          <pc:sldMk cId="4033418481" sldId="261"/>
        </pc:sldMkLst>
        <pc:spChg chg="mod">
          <ac:chgData name="John Adams" userId="1143faee-bb16-416e-8056-0ed4c730fe93" providerId="ADAL" clId="{85847F64-3ABA-409F-BF61-0227E38C4A33}" dt="2024-01-08T09:59:00.831" v="286" actId="1076"/>
          <ac:spMkLst>
            <pc:docMk/>
            <pc:sldMk cId="4033418481" sldId="261"/>
            <ac:spMk id="4" creationId="{00000000-0000-0000-0000-000000000000}"/>
          </ac:spMkLst>
        </pc:spChg>
        <pc:picChg chg="add del mod">
          <ac:chgData name="John Adams" userId="1143faee-bb16-416e-8056-0ed4c730fe93" providerId="ADAL" clId="{85847F64-3ABA-409F-BF61-0227E38C4A33}" dt="2024-01-08T09:59:22.375" v="290" actId="478"/>
          <ac:picMkLst>
            <pc:docMk/>
            <pc:sldMk cId="4033418481" sldId="261"/>
            <ac:picMk id="4098" creationId="{8B32D009-6B06-41B8-F4FE-4E33C340E5EF}"/>
          </ac:picMkLst>
        </pc:picChg>
        <pc:picChg chg="add mod">
          <ac:chgData name="John Adams" userId="1143faee-bb16-416e-8056-0ed4c730fe93" providerId="ADAL" clId="{85847F64-3ABA-409F-BF61-0227E38C4A33}" dt="2024-01-08T10:00:23.029" v="295" actId="1076"/>
          <ac:picMkLst>
            <pc:docMk/>
            <pc:sldMk cId="4033418481" sldId="261"/>
            <ac:picMk id="4100" creationId="{855AF954-AA6F-56C3-8CE1-59A1772F9292}"/>
          </ac:picMkLst>
        </pc:picChg>
      </pc:sldChg>
      <pc:sldChg chg="addSp delSp modSp">
        <pc:chgData name="John Adams" userId="1143faee-bb16-416e-8056-0ed4c730fe93" providerId="ADAL" clId="{85847F64-3ABA-409F-BF61-0227E38C4A33}" dt="2024-01-08T10:02:12.373" v="308" actId="14100"/>
        <pc:sldMkLst>
          <pc:docMk/>
          <pc:sldMk cId="3711098358" sldId="262"/>
        </pc:sldMkLst>
        <pc:picChg chg="add del mod">
          <ac:chgData name="John Adams" userId="1143faee-bb16-416e-8056-0ed4c730fe93" providerId="ADAL" clId="{85847F64-3ABA-409F-BF61-0227E38C4A33}" dt="2024-01-08T10:01:04.503" v="300" actId="478"/>
          <ac:picMkLst>
            <pc:docMk/>
            <pc:sldMk cId="3711098358" sldId="262"/>
            <ac:picMk id="5122" creationId="{326031EC-9818-4930-FD2F-BA900601C8D2}"/>
          </ac:picMkLst>
        </pc:picChg>
        <pc:picChg chg="add mod">
          <ac:chgData name="John Adams" userId="1143faee-bb16-416e-8056-0ed4c730fe93" providerId="ADAL" clId="{85847F64-3ABA-409F-BF61-0227E38C4A33}" dt="2024-01-08T10:02:12.373" v="308" actId="14100"/>
          <ac:picMkLst>
            <pc:docMk/>
            <pc:sldMk cId="3711098358" sldId="262"/>
            <ac:picMk id="5124" creationId="{8D536968-9FFA-19BA-25FD-52E33127985F}"/>
          </ac:picMkLst>
        </pc:picChg>
      </pc:sldChg>
      <pc:sldChg chg="addSp delSp modSp mod">
        <pc:chgData name="John Adams" userId="1143faee-bb16-416e-8056-0ed4c730fe93" providerId="ADAL" clId="{85847F64-3ABA-409F-BF61-0227E38C4A33}" dt="2024-01-08T10:04:15.997" v="325" actId="1076"/>
        <pc:sldMkLst>
          <pc:docMk/>
          <pc:sldMk cId="36244089" sldId="263"/>
        </pc:sldMkLst>
        <pc:spChg chg="add del">
          <ac:chgData name="John Adams" userId="1143faee-bb16-416e-8056-0ed4c730fe93" providerId="ADAL" clId="{85847F64-3ABA-409F-BF61-0227E38C4A33}" dt="2024-01-08T10:03:12.047" v="314"/>
          <ac:spMkLst>
            <pc:docMk/>
            <pc:sldMk cId="36244089" sldId="263"/>
            <ac:spMk id="2" creationId="{F6958482-248D-2DEB-304E-84C13492C05B}"/>
          </ac:spMkLst>
        </pc:spChg>
        <pc:spChg chg="mod">
          <ac:chgData name="John Adams" userId="1143faee-bb16-416e-8056-0ed4c730fe93" providerId="ADAL" clId="{85847F64-3ABA-409F-BF61-0227E38C4A33}" dt="2024-01-08T10:04:00.833" v="322" actId="14100"/>
          <ac:spMkLst>
            <pc:docMk/>
            <pc:sldMk cId="36244089" sldId="263"/>
            <ac:spMk id="4" creationId="{00000000-0000-0000-0000-000000000000}"/>
          </ac:spMkLst>
        </pc:spChg>
        <pc:picChg chg="add mod modCrop">
          <ac:chgData name="John Adams" userId="1143faee-bb16-416e-8056-0ed4c730fe93" providerId="ADAL" clId="{85847F64-3ABA-409F-BF61-0227E38C4A33}" dt="2024-01-08T10:04:15.997" v="325" actId="1076"/>
          <ac:picMkLst>
            <pc:docMk/>
            <pc:sldMk cId="36244089" sldId="263"/>
            <ac:picMk id="5" creationId="{66E2B68E-C474-5B22-9B77-7B1A01EFBD1B}"/>
          </ac:picMkLst>
        </pc:picChg>
      </pc:sldChg>
      <pc:sldChg chg="addSp modSp mod">
        <pc:chgData name="John Adams" userId="1143faee-bb16-416e-8056-0ed4c730fe93" providerId="ADAL" clId="{85847F64-3ABA-409F-BF61-0227E38C4A33}" dt="2024-01-08T10:05:42.671" v="378" actId="1076"/>
        <pc:sldMkLst>
          <pc:docMk/>
          <pc:sldMk cId="357283454" sldId="264"/>
        </pc:sldMkLst>
        <pc:spChg chg="mod">
          <ac:chgData name="John Adams" userId="1143faee-bb16-416e-8056-0ed4c730fe93" providerId="ADAL" clId="{85847F64-3ABA-409F-BF61-0227E38C4A33}" dt="2024-01-08T10:05:42.671" v="378" actId="1076"/>
          <ac:spMkLst>
            <pc:docMk/>
            <pc:sldMk cId="357283454" sldId="264"/>
            <ac:spMk id="4" creationId="{00000000-0000-0000-0000-000000000000}"/>
          </ac:spMkLst>
        </pc:spChg>
        <pc:picChg chg="add mod">
          <ac:chgData name="John Adams" userId="1143faee-bb16-416e-8056-0ed4c730fe93" providerId="ADAL" clId="{85847F64-3ABA-409F-BF61-0227E38C4A33}" dt="2024-01-08T10:05:17.622" v="372" actId="14100"/>
          <ac:picMkLst>
            <pc:docMk/>
            <pc:sldMk cId="357283454" sldId="264"/>
            <ac:picMk id="7170" creationId="{9F32DD97-EDB8-5E3E-7FFB-988498ADB1A8}"/>
          </ac:picMkLst>
        </pc:picChg>
      </pc:sldChg>
      <pc:sldChg chg="addSp modSp mod">
        <pc:chgData name="John Adams" userId="1143faee-bb16-416e-8056-0ed4c730fe93" providerId="ADAL" clId="{85847F64-3ABA-409F-BF61-0227E38C4A33}" dt="2024-01-08T10:07:02.771" v="408" actId="1076"/>
        <pc:sldMkLst>
          <pc:docMk/>
          <pc:sldMk cId="1154514421" sldId="265"/>
        </pc:sldMkLst>
        <pc:spChg chg="mod">
          <ac:chgData name="John Adams" userId="1143faee-bb16-416e-8056-0ed4c730fe93" providerId="ADAL" clId="{85847F64-3ABA-409F-BF61-0227E38C4A33}" dt="2024-01-08T10:07:02.771" v="408" actId="1076"/>
          <ac:spMkLst>
            <pc:docMk/>
            <pc:sldMk cId="1154514421" sldId="265"/>
            <ac:spMk id="4" creationId="{00000000-0000-0000-0000-000000000000}"/>
          </ac:spMkLst>
        </pc:spChg>
        <pc:picChg chg="add mod">
          <ac:chgData name="John Adams" userId="1143faee-bb16-416e-8056-0ed4c730fe93" providerId="ADAL" clId="{85847F64-3ABA-409F-BF61-0227E38C4A33}" dt="2024-01-08T10:06:59.432" v="407" actId="14100"/>
          <ac:picMkLst>
            <pc:docMk/>
            <pc:sldMk cId="1154514421" sldId="265"/>
            <ac:picMk id="8194" creationId="{7367BB76-60D6-65AA-43B4-9E33AF334F84}"/>
          </ac:picMkLst>
        </pc:picChg>
      </pc:sldChg>
      <pc:sldChg chg="addSp modSp mod">
        <pc:chgData name="John Adams" userId="1143faee-bb16-416e-8056-0ed4c730fe93" providerId="ADAL" clId="{85847F64-3ABA-409F-BF61-0227E38C4A33}" dt="2024-01-08T10:09:10.952" v="534" actId="14100"/>
        <pc:sldMkLst>
          <pc:docMk/>
          <pc:sldMk cId="4199856979" sldId="266"/>
        </pc:sldMkLst>
        <pc:spChg chg="mod">
          <ac:chgData name="John Adams" userId="1143faee-bb16-416e-8056-0ed4c730fe93" providerId="ADAL" clId="{85847F64-3ABA-409F-BF61-0227E38C4A33}" dt="2024-01-08T10:09:03.257" v="532" actId="1076"/>
          <ac:spMkLst>
            <pc:docMk/>
            <pc:sldMk cId="4199856979" sldId="266"/>
            <ac:spMk id="4" creationId="{00000000-0000-0000-0000-000000000000}"/>
          </ac:spMkLst>
        </pc:spChg>
        <pc:picChg chg="add mod">
          <ac:chgData name="John Adams" userId="1143faee-bb16-416e-8056-0ed4c730fe93" providerId="ADAL" clId="{85847F64-3ABA-409F-BF61-0227E38C4A33}" dt="2024-01-08T10:09:10.952" v="534" actId="14100"/>
          <ac:picMkLst>
            <pc:docMk/>
            <pc:sldMk cId="4199856979" sldId="266"/>
            <ac:picMk id="9218" creationId="{FEFEBA7E-19E1-28C5-D46D-5D87D40FEDCA}"/>
          </ac:picMkLst>
        </pc:picChg>
      </pc:sldChg>
      <pc:sldChg chg="addSp modSp mod">
        <pc:chgData name="John Adams" userId="1143faee-bb16-416e-8056-0ed4c730fe93" providerId="ADAL" clId="{85847F64-3ABA-409F-BF61-0227E38C4A33}" dt="2024-01-08T10:14:43.608" v="583" actId="404"/>
        <pc:sldMkLst>
          <pc:docMk/>
          <pc:sldMk cId="3089116934" sldId="267"/>
        </pc:sldMkLst>
        <pc:spChg chg="mod">
          <ac:chgData name="John Adams" userId="1143faee-bb16-416e-8056-0ed4c730fe93" providerId="ADAL" clId="{85847F64-3ABA-409F-BF61-0227E38C4A33}" dt="2024-01-08T10:14:43.608" v="583" actId="404"/>
          <ac:spMkLst>
            <pc:docMk/>
            <pc:sldMk cId="3089116934" sldId="267"/>
            <ac:spMk id="4" creationId="{00000000-0000-0000-0000-000000000000}"/>
          </ac:spMkLst>
        </pc:spChg>
        <pc:picChg chg="add mod">
          <ac:chgData name="John Adams" userId="1143faee-bb16-416e-8056-0ed4c730fe93" providerId="ADAL" clId="{85847F64-3ABA-409F-BF61-0227E38C4A33}" dt="2024-01-08T10:14:17.033" v="575" actId="1076"/>
          <ac:picMkLst>
            <pc:docMk/>
            <pc:sldMk cId="3089116934" sldId="267"/>
            <ac:picMk id="11266" creationId="{184BC006-87C1-ED33-0592-A462B5737465}"/>
          </ac:picMkLst>
        </pc:picChg>
      </pc:sldChg>
      <pc:sldChg chg="addSp delSp modSp mod">
        <pc:chgData name="John Adams" userId="1143faee-bb16-416e-8056-0ed4c730fe93" providerId="ADAL" clId="{85847F64-3ABA-409F-BF61-0227E38C4A33}" dt="2024-01-08T10:16:34.483" v="697" actId="404"/>
        <pc:sldMkLst>
          <pc:docMk/>
          <pc:sldMk cId="1162612517" sldId="268"/>
        </pc:sldMkLst>
        <pc:spChg chg="add del">
          <ac:chgData name="John Adams" userId="1143faee-bb16-416e-8056-0ed4c730fe93" providerId="ADAL" clId="{85847F64-3ABA-409F-BF61-0227E38C4A33}" dt="2024-01-08T10:15:06.354" v="586"/>
          <ac:spMkLst>
            <pc:docMk/>
            <pc:sldMk cId="1162612517" sldId="268"/>
            <ac:spMk id="2" creationId="{889FBBE3-D1F7-FA55-EBC7-7A1945600CCC}"/>
          </ac:spMkLst>
        </pc:spChg>
        <pc:spChg chg="add del">
          <ac:chgData name="John Adams" userId="1143faee-bb16-416e-8056-0ed4c730fe93" providerId="ADAL" clId="{85847F64-3ABA-409F-BF61-0227E38C4A33}" dt="2024-01-08T10:15:23.408" v="588"/>
          <ac:spMkLst>
            <pc:docMk/>
            <pc:sldMk cId="1162612517" sldId="268"/>
            <ac:spMk id="3" creationId="{2DB2A456-9F7A-AE21-E527-1C4B60F6C030}"/>
          </ac:spMkLst>
        </pc:spChg>
        <pc:spChg chg="mod">
          <ac:chgData name="John Adams" userId="1143faee-bb16-416e-8056-0ed4c730fe93" providerId="ADAL" clId="{85847F64-3ABA-409F-BF61-0227E38C4A33}" dt="2024-01-08T10:16:34.483" v="697" actId="404"/>
          <ac:spMkLst>
            <pc:docMk/>
            <pc:sldMk cId="1162612517" sldId="268"/>
            <ac:spMk id="4" creationId="{00000000-0000-0000-0000-000000000000}"/>
          </ac:spMkLst>
        </pc:spChg>
        <pc:picChg chg="add mod modCrop">
          <ac:chgData name="John Adams" userId="1143faee-bb16-416e-8056-0ed4c730fe93" providerId="ADAL" clId="{85847F64-3ABA-409F-BF61-0227E38C4A33}" dt="2024-01-08T10:15:54.383" v="595" actId="14100"/>
          <ac:picMkLst>
            <pc:docMk/>
            <pc:sldMk cId="1162612517" sldId="268"/>
            <ac:picMk id="8" creationId="{43CDE8D4-21BD-CA4F-D41E-57741231F02A}"/>
          </ac:picMkLst>
        </pc:picChg>
      </pc:sldChg>
      <pc:sldChg chg="addSp modSp mod">
        <pc:chgData name="John Adams" userId="1143faee-bb16-416e-8056-0ed4c730fe93" providerId="ADAL" clId="{85847F64-3ABA-409F-BF61-0227E38C4A33}" dt="2024-01-08T10:18:06.937" v="712" actId="196"/>
        <pc:sldMkLst>
          <pc:docMk/>
          <pc:sldMk cId="3124093173" sldId="269"/>
        </pc:sldMkLst>
        <pc:spChg chg="mod">
          <ac:chgData name="John Adams" userId="1143faee-bb16-416e-8056-0ed4c730fe93" providerId="ADAL" clId="{85847F64-3ABA-409F-BF61-0227E38C4A33}" dt="2024-01-08T10:17:00.117" v="702" actId="1076"/>
          <ac:spMkLst>
            <pc:docMk/>
            <pc:sldMk cId="3124093173" sldId="269"/>
            <ac:spMk id="4" creationId="{00000000-0000-0000-0000-000000000000}"/>
          </ac:spMkLst>
        </pc:spChg>
        <pc:picChg chg="add mod">
          <ac:chgData name="John Adams" userId="1143faee-bb16-416e-8056-0ed4c730fe93" providerId="ADAL" clId="{85847F64-3ABA-409F-BF61-0227E38C4A33}" dt="2024-01-08T10:18:06.937" v="712" actId="196"/>
          <ac:picMkLst>
            <pc:docMk/>
            <pc:sldMk cId="3124093173" sldId="269"/>
            <ac:picMk id="13314" creationId="{FD9BE260-1C33-B01A-D0C2-A8B4B05302A4}"/>
          </ac:picMkLst>
        </pc:picChg>
      </pc:sldChg>
      <pc:sldChg chg="addSp delSp modSp mod">
        <pc:chgData name="John Adams" userId="1143faee-bb16-416e-8056-0ed4c730fe93" providerId="ADAL" clId="{85847F64-3ABA-409F-BF61-0227E38C4A33}" dt="2024-01-08T10:13:30.709" v="569" actId="1076"/>
        <pc:sldMkLst>
          <pc:docMk/>
          <pc:sldMk cId="3924841632" sldId="270"/>
        </pc:sldMkLst>
        <pc:spChg chg="mod">
          <ac:chgData name="John Adams" userId="1143faee-bb16-416e-8056-0ed4c730fe93" providerId="ADAL" clId="{85847F64-3ABA-409F-BF61-0227E38C4A33}" dt="2024-01-08T10:13:30.709" v="569" actId="1076"/>
          <ac:spMkLst>
            <pc:docMk/>
            <pc:sldMk cId="3924841632" sldId="270"/>
            <ac:spMk id="4" creationId="{00000000-0000-0000-0000-000000000000}"/>
          </ac:spMkLst>
        </pc:spChg>
        <pc:picChg chg="add del mod">
          <ac:chgData name="John Adams" userId="1143faee-bb16-416e-8056-0ed4c730fe93" providerId="ADAL" clId="{85847F64-3ABA-409F-BF61-0227E38C4A33}" dt="2024-01-08T10:13:22.031" v="568" actId="478"/>
          <ac:picMkLst>
            <pc:docMk/>
            <pc:sldMk cId="3924841632" sldId="270"/>
            <ac:picMk id="2" creationId="{C1E42BE4-3B13-F78A-BFDB-14A06186D318}"/>
          </ac:picMkLst>
        </pc:picChg>
        <pc:picChg chg="add mod">
          <ac:chgData name="John Adams" userId="1143faee-bb16-416e-8056-0ed4c730fe93" providerId="ADAL" clId="{85847F64-3ABA-409F-BF61-0227E38C4A33}" dt="2024-01-08T10:13:09.513" v="566" actId="732"/>
          <ac:picMkLst>
            <pc:docMk/>
            <pc:sldMk cId="3924841632" sldId="270"/>
            <ac:picMk id="10242" creationId="{1144FF53-8512-A78A-9A09-C22A5EC49599}"/>
          </ac:picMkLst>
        </pc:picChg>
      </pc:sldChg>
      <pc:sldChg chg="addSp delSp modSp mod">
        <pc:chgData name="John Adams" userId="1143faee-bb16-416e-8056-0ed4c730fe93" providerId="ADAL" clId="{85847F64-3ABA-409F-BF61-0227E38C4A33}" dt="2024-01-08T10:19:49.102" v="732" actId="1076"/>
        <pc:sldMkLst>
          <pc:docMk/>
          <pc:sldMk cId="1883917271" sldId="271"/>
        </pc:sldMkLst>
        <pc:spChg chg="mod">
          <ac:chgData name="John Adams" userId="1143faee-bb16-416e-8056-0ed4c730fe93" providerId="ADAL" clId="{85847F64-3ABA-409F-BF61-0227E38C4A33}" dt="2024-01-08T10:19:49.102" v="732" actId="1076"/>
          <ac:spMkLst>
            <pc:docMk/>
            <pc:sldMk cId="1883917271" sldId="271"/>
            <ac:spMk id="4" creationId="{00000000-0000-0000-0000-000000000000}"/>
          </ac:spMkLst>
        </pc:spChg>
        <pc:picChg chg="add del mod">
          <ac:chgData name="John Adams" userId="1143faee-bb16-416e-8056-0ed4c730fe93" providerId="ADAL" clId="{85847F64-3ABA-409F-BF61-0227E38C4A33}" dt="2024-01-08T10:19:17.628" v="723"/>
          <ac:picMkLst>
            <pc:docMk/>
            <pc:sldMk cId="1883917271" sldId="271"/>
            <ac:picMk id="14338" creationId="{40EA6F60-B880-53CA-FE14-CDB8D065D27F}"/>
          </ac:picMkLst>
        </pc:picChg>
        <pc:picChg chg="add mod">
          <ac:chgData name="John Adams" userId="1143faee-bb16-416e-8056-0ed4c730fe93" providerId="ADAL" clId="{85847F64-3ABA-409F-BF61-0227E38C4A33}" dt="2024-01-08T10:19:33.158" v="728" actId="1076"/>
          <ac:picMkLst>
            <pc:docMk/>
            <pc:sldMk cId="1883917271" sldId="271"/>
            <ac:picMk id="14340" creationId="{3406239E-24E0-ABC9-6C79-93EA59304A31}"/>
          </ac:picMkLst>
        </pc:picChg>
      </pc:sldChg>
      <pc:sldChg chg="addSp modSp mod">
        <pc:chgData name="John Adams" userId="1143faee-bb16-416e-8056-0ed4c730fe93" providerId="ADAL" clId="{85847F64-3ABA-409F-BF61-0227E38C4A33}" dt="2024-01-08T10:21:18.203" v="747" actId="18131"/>
        <pc:sldMkLst>
          <pc:docMk/>
          <pc:sldMk cId="2201117331" sldId="272"/>
        </pc:sldMkLst>
        <pc:spChg chg="mod">
          <ac:chgData name="John Adams" userId="1143faee-bb16-416e-8056-0ed4c730fe93" providerId="ADAL" clId="{85847F64-3ABA-409F-BF61-0227E38C4A33}" dt="2024-01-08T10:20:32.978" v="740" actId="1076"/>
          <ac:spMkLst>
            <pc:docMk/>
            <pc:sldMk cId="2201117331" sldId="272"/>
            <ac:spMk id="4" creationId="{00000000-0000-0000-0000-000000000000}"/>
          </ac:spMkLst>
        </pc:spChg>
        <pc:picChg chg="add mod">
          <ac:chgData name="John Adams" userId="1143faee-bb16-416e-8056-0ed4c730fe93" providerId="ADAL" clId="{85847F64-3ABA-409F-BF61-0227E38C4A33}" dt="2024-01-08T10:21:18.203" v="747" actId="18131"/>
          <ac:picMkLst>
            <pc:docMk/>
            <pc:sldMk cId="2201117331" sldId="272"/>
            <ac:picMk id="15362" creationId="{1399439B-19FB-6FD3-DFAA-52A172EF0032}"/>
          </ac:picMkLst>
        </pc:picChg>
      </pc:sldChg>
      <pc:sldChg chg="addSp modSp mod">
        <pc:chgData name="John Adams" userId="1143faee-bb16-416e-8056-0ed4c730fe93" providerId="ADAL" clId="{85847F64-3ABA-409F-BF61-0227E38C4A33}" dt="2024-01-08T10:23:56.313" v="769" actId="14100"/>
        <pc:sldMkLst>
          <pc:docMk/>
          <pc:sldMk cId="3711148664" sldId="273"/>
        </pc:sldMkLst>
        <pc:spChg chg="mod">
          <ac:chgData name="John Adams" userId="1143faee-bb16-416e-8056-0ed4c730fe93" providerId="ADAL" clId="{85847F64-3ABA-409F-BF61-0227E38C4A33}" dt="2024-01-08T10:22:54.974" v="762" actId="1076"/>
          <ac:spMkLst>
            <pc:docMk/>
            <pc:sldMk cId="3711148664" sldId="273"/>
            <ac:spMk id="4" creationId="{00000000-0000-0000-0000-000000000000}"/>
          </ac:spMkLst>
        </pc:spChg>
        <pc:picChg chg="add mod">
          <ac:chgData name="John Adams" userId="1143faee-bb16-416e-8056-0ed4c730fe93" providerId="ADAL" clId="{85847F64-3ABA-409F-BF61-0227E38C4A33}" dt="2024-01-08T10:23:56.313" v="769" actId="14100"/>
          <ac:picMkLst>
            <pc:docMk/>
            <pc:sldMk cId="3711148664" sldId="273"/>
            <ac:picMk id="17410" creationId="{E54BAD44-EFB2-C416-21A2-BCE6C5818A15}"/>
          </ac:picMkLst>
        </pc:picChg>
      </pc:sldChg>
      <pc:sldChg chg="addSp modSp mod">
        <pc:chgData name="John Adams" userId="1143faee-bb16-416e-8056-0ed4c730fe93" providerId="ADAL" clId="{85847F64-3ABA-409F-BF61-0227E38C4A33}" dt="2024-01-08T10:22:35.288" v="760" actId="1076"/>
        <pc:sldMkLst>
          <pc:docMk/>
          <pc:sldMk cId="3381293775" sldId="274"/>
        </pc:sldMkLst>
        <pc:spChg chg="mod">
          <ac:chgData name="John Adams" userId="1143faee-bb16-416e-8056-0ed4c730fe93" providerId="ADAL" clId="{85847F64-3ABA-409F-BF61-0227E38C4A33}" dt="2024-01-08T10:22:35.288" v="760" actId="1076"/>
          <ac:spMkLst>
            <pc:docMk/>
            <pc:sldMk cId="3381293775" sldId="274"/>
            <ac:spMk id="4" creationId="{00000000-0000-0000-0000-000000000000}"/>
          </ac:spMkLst>
        </pc:spChg>
        <pc:picChg chg="add mod">
          <ac:chgData name="John Adams" userId="1143faee-bb16-416e-8056-0ed4c730fe93" providerId="ADAL" clId="{85847F64-3ABA-409F-BF61-0227E38C4A33}" dt="2024-01-08T10:22:29.462" v="759" actId="1076"/>
          <ac:picMkLst>
            <pc:docMk/>
            <pc:sldMk cId="3381293775" sldId="274"/>
            <ac:picMk id="16386" creationId="{5E3278CA-F461-3EA3-BFAD-F1AC57D820C2}"/>
          </ac:picMkLst>
        </pc:picChg>
      </pc:sldChg>
      <pc:sldChg chg="del">
        <pc:chgData name="John Adams" userId="1143faee-bb16-416e-8056-0ed4c730fe93" providerId="ADAL" clId="{85847F64-3ABA-409F-BF61-0227E38C4A33}" dt="2024-01-08T10:24:08.770" v="771" actId="47"/>
        <pc:sldMkLst>
          <pc:docMk/>
          <pc:sldMk cId="2764797856" sldId="275"/>
        </pc:sldMkLst>
      </pc:sldChg>
      <pc:sldChg chg="del">
        <pc:chgData name="John Adams" userId="1143faee-bb16-416e-8056-0ed4c730fe93" providerId="ADAL" clId="{85847F64-3ABA-409F-BF61-0227E38C4A33}" dt="2024-01-08T10:24:12.775" v="772" actId="47"/>
        <pc:sldMkLst>
          <pc:docMk/>
          <pc:sldMk cId="23160477" sldId="276"/>
        </pc:sldMkLst>
      </pc:sldChg>
      <pc:sldChg chg="del">
        <pc:chgData name="John Adams" userId="1143faee-bb16-416e-8056-0ed4c730fe93" providerId="ADAL" clId="{85847F64-3ABA-409F-BF61-0227E38C4A33}" dt="2024-01-08T10:24:04.274" v="770" actId="47"/>
        <pc:sldMkLst>
          <pc:docMk/>
          <pc:sldMk cId="2987081982" sldId="277"/>
        </pc:sldMkLst>
      </pc:sldChg>
      <pc:sldChg chg="addSp modSp mod">
        <pc:chgData name="John Adams" userId="1143faee-bb16-416e-8056-0ed4c730fe93" providerId="ADAL" clId="{85847F64-3ABA-409F-BF61-0227E38C4A33}" dt="2024-01-08T10:28:08.755" v="797" actId="1076"/>
        <pc:sldMkLst>
          <pc:docMk/>
          <pc:sldMk cId="1957704482" sldId="278"/>
        </pc:sldMkLst>
        <pc:spChg chg="mod">
          <ac:chgData name="John Adams" userId="1143faee-bb16-416e-8056-0ed4c730fe93" providerId="ADAL" clId="{85847F64-3ABA-409F-BF61-0227E38C4A33}" dt="2024-01-08T10:28:07.368" v="796" actId="1076"/>
          <ac:spMkLst>
            <pc:docMk/>
            <pc:sldMk cId="1957704482" sldId="278"/>
            <ac:spMk id="4" creationId="{00000000-0000-0000-0000-000000000000}"/>
          </ac:spMkLst>
        </pc:spChg>
        <pc:spChg chg="mod">
          <ac:chgData name="John Adams" userId="1143faee-bb16-416e-8056-0ed4c730fe93" providerId="ADAL" clId="{85847F64-3ABA-409F-BF61-0227E38C4A33}" dt="2024-01-08T10:27:19.551" v="785" actId="1076"/>
          <ac:spMkLst>
            <pc:docMk/>
            <pc:sldMk cId="1957704482" sldId="278"/>
            <ac:spMk id="16387" creationId="{00000000-0000-0000-0000-000000000000}"/>
          </ac:spMkLst>
        </pc:spChg>
        <pc:picChg chg="add mod">
          <ac:chgData name="John Adams" userId="1143faee-bb16-416e-8056-0ed4c730fe93" providerId="ADAL" clId="{85847F64-3ABA-409F-BF61-0227E38C4A33}" dt="2024-01-08T10:28:08.755" v="797" actId="1076"/>
          <ac:picMkLst>
            <pc:docMk/>
            <pc:sldMk cId="1957704482" sldId="278"/>
            <ac:picMk id="18434" creationId="{00EE5F34-B111-E7ED-33B5-6D7264204414}"/>
          </ac:picMkLst>
        </pc:picChg>
      </pc:sldChg>
      <pc:sldChg chg="addSp modSp mod">
        <pc:chgData name="John Adams" userId="1143faee-bb16-416e-8056-0ed4c730fe93" providerId="ADAL" clId="{85847F64-3ABA-409F-BF61-0227E38C4A33}" dt="2024-01-08T10:30:37.595" v="803" actId="1076"/>
        <pc:sldMkLst>
          <pc:docMk/>
          <pc:sldMk cId="1646905728" sldId="279"/>
        </pc:sldMkLst>
        <pc:spChg chg="mod">
          <ac:chgData name="John Adams" userId="1143faee-bb16-416e-8056-0ed4c730fe93" providerId="ADAL" clId="{85847F64-3ABA-409F-BF61-0227E38C4A33}" dt="2024-01-08T10:30:37.595" v="803" actId="1076"/>
          <ac:spMkLst>
            <pc:docMk/>
            <pc:sldMk cId="1646905728" sldId="279"/>
            <ac:spMk id="4" creationId="{00000000-0000-0000-0000-000000000000}"/>
          </ac:spMkLst>
        </pc:spChg>
        <pc:picChg chg="add mod">
          <ac:chgData name="John Adams" userId="1143faee-bb16-416e-8056-0ed4c730fe93" providerId="ADAL" clId="{85847F64-3ABA-409F-BF61-0227E38C4A33}" dt="2024-01-08T10:30:32.562" v="802" actId="732"/>
          <ac:picMkLst>
            <pc:docMk/>
            <pc:sldMk cId="1646905728" sldId="279"/>
            <ac:picMk id="19458" creationId="{AD9C8DC9-172C-BD93-AF54-32B3AB32D7EC}"/>
          </ac:picMkLst>
        </pc:picChg>
      </pc:sldChg>
      <pc:sldChg chg="addSp modSp mod">
        <pc:chgData name="John Adams" userId="1143faee-bb16-416e-8056-0ed4c730fe93" providerId="ADAL" clId="{85847F64-3ABA-409F-BF61-0227E38C4A33}" dt="2024-01-08T10:31:39.498" v="833" actId="14100"/>
        <pc:sldMkLst>
          <pc:docMk/>
          <pc:sldMk cId="2247434236" sldId="280"/>
        </pc:sldMkLst>
        <pc:spChg chg="mod">
          <ac:chgData name="John Adams" userId="1143faee-bb16-416e-8056-0ed4c730fe93" providerId="ADAL" clId="{85847F64-3ABA-409F-BF61-0227E38C4A33}" dt="2024-01-08T10:31:18.027" v="828" actId="1076"/>
          <ac:spMkLst>
            <pc:docMk/>
            <pc:sldMk cId="2247434236" sldId="280"/>
            <ac:spMk id="4" creationId="{00000000-0000-0000-0000-000000000000}"/>
          </ac:spMkLst>
        </pc:spChg>
        <pc:picChg chg="add mod">
          <ac:chgData name="John Adams" userId="1143faee-bb16-416e-8056-0ed4c730fe93" providerId="ADAL" clId="{85847F64-3ABA-409F-BF61-0227E38C4A33}" dt="2024-01-08T10:31:39.498" v="833" actId="14100"/>
          <ac:picMkLst>
            <pc:docMk/>
            <pc:sldMk cId="2247434236" sldId="280"/>
            <ac:picMk id="20482" creationId="{E4EE4F3E-69C0-250F-55CD-35BE00D6A905}"/>
          </ac:picMkLst>
        </pc:picChg>
      </pc:sldChg>
      <pc:sldChg chg="addSp delSp modSp mod">
        <pc:chgData name="John Adams" userId="1143faee-bb16-416e-8056-0ed4c730fe93" providerId="ADAL" clId="{85847F64-3ABA-409F-BF61-0227E38C4A33}" dt="2024-01-08T10:33:30.169" v="850" actId="14100"/>
        <pc:sldMkLst>
          <pc:docMk/>
          <pc:sldMk cId="963393902" sldId="281"/>
        </pc:sldMkLst>
        <pc:spChg chg="add del">
          <ac:chgData name="John Adams" userId="1143faee-bb16-416e-8056-0ed4c730fe93" providerId="ADAL" clId="{85847F64-3ABA-409F-BF61-0227E38C4A33}" dt="2024-01-08T10:32:23.226" v="843"/>
          <ac:spMkLst>
            <pc:docMk/>
            <pc:sldMk cId="963393902" sldId="281"/>
            <ac:spMk id="2" creationId="{C8122254-53C5-A34C-69BD-907010D1E843}"/>
          </ac:spMkLst>
        </pc:spChg>
        <pc:spChg chg="add del">
          <ac:chgData name="John Adams" userId="1143faee-bb16-416e-8056-0ed4c730fe93" providerId="ADAL" clId="{85847F64-3ABA-409F-BF61-0227E38C4A33}" dt="2024-01-08T10:32:57.285" v="845"/>
          <ac:spMkLst>
            <pc:docMk/>
            <pc:sldMk cId="963393902" sldId="281"/>
            <ac:spMk id="3" creationId="{B3402A6F-A88B-56D6-63D3-A9BBD286C5D8}"/>
          </ac:spMkLst>
        </pc:spChg>
        <pc:spChg chg="mod">
          <ac:chgData name="John Adams" userId="1143faee-bb16-416e-8056-0ed4c730fe93" providerId="ADAL" clId="{85847F64-3ABA-409F-BF61-0227E38C4A33}" dt="2024-01-08T10:31:55.365" v="841" actId="122"/>
          <ac:spMkLst>
            <pc:docMk/>
            <pc:sldMk cId="963393902" sldId="281"/>
            <ac:spMk id="4" creationId="{00000000-0000-0000-0000-000000000000}"/>
          </ac:spMkLst>
        </pc:spChg>
        <pc:picChg chg="add mod modCrop">
          <ac:chgData name="John Adams" userId="1143faee-bb16-416e-8056-0ed4c730fe93" providerId="ADAL" clId="{85847F64-3ABA-409F-BF61-0227E38C4A33}" dt="2024-01-08T10:33:30.169" v="850" actId="14100"/>
          <ac:picMkLst>
            <pc:docMk/>
            <pc:sldMk cId="963393902" sldId="281"/>
            <ac:picMk id="8" creationId="{12CD992D-0E11-B4E6-4770-DCE4219A7EBB}"/>
          </ac:picMkLst>
        </pc:picChg>
      </pc:sldChg>
      <pc:sldChg chg="addSp modSp mod">
        <pc:chgData name="John Adams" userId="1143faee-bb16-416e-8056-0ed4c730fe93" providerId="ADAL" clId="{85847F64-3ABA-409F-BF61-0227E38C4A33}" dt="2024-01-08T10:35:03.137" v="863" actId="1076"/>
        <pc:sldMkLst>
          <pc:docMk/>
          <pc:sldMk cId="4028415927" sldId="282"/>
        </pc:sldMkLst>
        <pc:spChg chg="mod">
          <ac:chgData name="John Adams" userId="1143faee-bb16-416e-8056-0ed4c730fe93" providerId="ADAL" clId="{85847F64-3ABA-409F-BF61-0227E38C4A33}" dt="2024-01-08T10:33:47.369" v="854" actId="1076"/>
          <ac:spMkLst>
            <pc:docMk/>
            <pc:sldMk cId="4028415927" sldId="282"/>
            <ac:spMk id="4" creationId="{00000000-0000-0000-0000-000000000000}"/>
          </ac:spMkLst>
        </pc:spChg>
        <pc:picChg chg="add mod">
          <ac:chgData name="John Adams" userId="1143faee-bb16-416e-8056-0ed4c730fe93" providerId="ADAL" clId="{85847F64-3ABA-409F-BF61-0227E38C4A33}" dt="2024-01-08T10:35:03.137" v="863" actId="1076"/>
          <ac:picMkLst>
            <pc:docMk/>
            <pc:sldMk cId="4028415927" sldId="282"/>
            <ac:picMk id="22530" creationId="{0A066A24-F38E-94C2-8575-1E7D5F6B6031}"/>
          </ac:picMkLst>
        </pc:picChg>
      </pc:sldChg>
      <pc:sldChg chg="addSp modSp mod">
        <pc:chgData name="John Adams" userId="1143faee-bb16-416e-8056-0ed4c730fe93" providerId="ADAL" clId="{85847F64-3ABA-409F-BF61-0227E38C4A33}" dt="2024-01-08T10:36:33.268" v="874" actId="1076"/>
        <pc:sldMkLst>
          <pc:docMk/>
          <pc:sldMk cId="1862388706" sldId="283"/>
        </pc:sldMkLst>
        <pc:spChg chg="mod">
          <ac:chgData name="John Adams" userId="1143faee-bb16-416e-8056-0ed4c730fe93" providerId="ADAL" clId="{85847F64-3ABA-409F-BF61-0227E38C4A33}" dt="2024-01-08T10:36:33.268" v="874" actId="1076"/>
          <ac:spMkLst>
            <pc:docMk/>
            <pc:sldMk cId="1862388706" sldId="283"/>
            <ac:spMk id="4" creationId="{00000000-0000-0000-0000-000000000000}"/>
          </ac:spMkLst>
        </pc:spChg>
        <pc:picChg chg="add mod">
          <ac:chgData name="John Adams" userId="1143faee-bb16-416e-8056-0ed4c730fe93" providerId="ADAL" clId="{85847F64-3ABA-409F-BF61-0227E38C4A33}" dt="2024-01-08T10:36:20.829" v="871" actId="14100"/>
          <ac:picMkLst>
            <pc:docMk/>
            <pc:sldMk cId="1862388706" sldId="283"/>
            <ac:picMk id="23554" creationId="{C19BDDDA-06D7-67E4-22F0-FCEE67EE70FC}"/>
          </ac:picMkLst>
        </pc:picChg>
      </pc:sldChg>
      <pc:sldChg chg="addSp modSp mod">
        <pc:chgData name="John Adams" userId="1143faee-bb16-416e-8056-0ed4c730fe93" providerId="ADAL" clId="{85847F64-3ABA-409F-BF61-0227E38C4A33}" dt="2024-01-08T10:38:11.338" v="884" actId="1076"/>
        <pc:sldMkLst>
          <pc:docMk/>
          <pc:sldMk cId="987389520" sldId="284"/>
        </pc:sldMkLst>
        <pc:spChg chg="mod">
          <ac:chgData name="John Adams" userId="1143faee-bb16-416e-8056-0ed4c730fe93" providerId="ADAL" clId="{85847F64-3ABA-409F-BF61-0227E38C4A33}" dt="2024-01-08T10:36:56.497" v="879" actId="1076"/>
          <ac:spMkLst>
            <pc:docMk/>
            <pc:sldMk cId="987389520" sldId="284"/>
            <ac:spMk id="4" creationId="{00000000-0000-0000-0000-000000000000}"/>
          </ac:spMkLst>
        </pc:spChg>
        <pc:picChg chg="add mod">
          <ac:chgData name="John Adams" userId="1143faee-bb16-416e-8056-0ed4c730fe93" providerId="ADAL" clId="{85847F64-3ABA-409F-BF61-0227E38C4A33}" dt="2024-01-08T10:38:11.338" v="884" actId="1076"/>
          <ac:picMkLst>
            <pc:docMk/>
            <pc:sldMk cId="987389520" sldId="284"/>
            <ac:picMk id="24578" creationId="{66BD8F54-BB7F-7F81-DC38-E28175EC54FA}"/>
          </ac:picMkLst>
        </pc:picChg>
      </pc:sldChg>
      <pc:sldChg chg="addSp modSp mod">
        <pc:chgData name="John Adams" userId="1143faee-bb16-416e-8056-0ed4c730fe93" providerId="ADAL" clId="{85847F64-3ABA-409F-BF61-0227E38C4A33}" dt="2024-01-08T10:39:37.003" v="892" actId="1076"/>
        <pc:sldMkLst>
          <pc:docMk/>
          <pc:sldMk cId="2991032065" sldId="285"/>
        </pc:sldMkLst>
        <pc:spChg chg="mod">
          <ac:chgData name="John Adams" userId="1143faee-bb16-416e-8056-0ed4c730fe93" providerId="ADAL" clId="{85847F64-3ABA-409F-BF61-0227E38C4A33}" dt="2024-01-08T10:38:25.524" v="887" actId="1076"/>
          <ac:spMkLst>
            <pc:docMk/>
            <pc:sldMk cId="2991032065" sldId="285"/>
            <ac:spMk id="4" creationId="{00000000-0000-0000-0000-000000000000}"/>
          </ac:spMkLst>
        </pc:spChg>
        <pc:picChg chg="add mod">
          <ac:chgData name="John Adams" userId="1143faee-bb16-416e-8056-0ed4c730fe93" providerId="ADAL" clId="{85847F64-3ABA-409F-BF61-0227E38C4A33}" dt="2024-01-08T10:39:37.003" v="892" actId="1076"/>
          <ac:picMkLst>
            <pc:docMk/>
            <pc:sldMk cId="2991032065" sldId="285"/>
            <ac:picMk id="25602" creationId="{B3FA918B-F6F8-DE9F-82FF-0B0BCF628CB0}"/>
          </ac:picMkLst>
        </pc:picChg>
      </pc:sldChg>
      <pc:sldChg chg="addSp modSp mod">
        <pc:chgData name="John Adams" userId="1143faee-bb16-416e-8056-0ed4c730fe93" providerId="ADAL" clId="{85847F64-3ABA-409F-BF61-0227E38C4A33}" dt="2024-01-08T10:40:17.094" v="900" actId="1076"/>
        <pc:sldMkLst>
          <pc:docMk/>
          <pc:sldMk cId="4213975379" sldId="286"/>
        </pc:sldMkLst>
        <pc:spChg chg="mod">
          <ac:chgData name="John Adams" userId="1143faee-bb16-416e-8056-0ed4c730fe93" providerId="ADAL" clId="{85847F64-3ABA-409F-BF61-0227E38C4A33}" dt="2024-01-08T10:40:17.094" v="900" actId="1076"/>
          <ac:spMkLst>
            <pc:docMk/>
            <pc:sldMk cId="4213975379" sldId="286"/>
            <ac:spMk id="4" creationId="{00000000-0000-0000-0000-000000000000}"/>
          </ac:spMkLst>
        </pc:spChg>
        <pc:picChg chg="add mod">
          <ac:chgData name="John Adams" userId="1143faee-bb16-416e-8056-0ed4c730fe93" providerId="ADAL" clId="{85847F64-3ABA-409F-BF61-0227E38C4A33}" dt="2024-01-08T10:40:12.528" v="899" actId="1076"/>
          <ac:picMkLst>
            <pc:docMk/>
            <pc:sldMk cId="4213975379" sldId="286"/>
            <ac:picMk id="26626" creationId="{FD18C45B-5B44-93B3-7BAC-4CCC5B80C82D}"/>
          </ac:picMkLst>
        </pc:picChg>
      </pc:sldChg>
      <pc:sldChg chg="addSp modSp mod">
        <pc:chgData name="John Adams" userId="1143faee-bb16-416e-8056-0ed4c730fe93" providerId="ADAL" clId="{85847F64-3ABA-409F-BF61-0227E38C4A33}" dt="2024-01-08T10:42:40.410" v="958" actId="1076"/>
        <pc:sldMkLst>
          <pc:docMk/>
          <pc:sldMk cId="2655610901" sldId="287"/>
        </pc:sldMkLst>
        <pc:spChg chg="mod">
          <ac:chgData name="John Adams" userId="1143faee-bb16-416e-8056-0ed4c730fe93" providerId="ADAL" clId="{85847F64-3ABA-409F-BF61-0227E38C4A33}" dt="2024-01-08T10:40:55.884" v="950" actId="1076"/>
          <ac:spMkLst>
            <pc:docMk/>
            <pc:sldMk cId="2655610901" sldId="287"/>
            <ac:spMk id="4" creationId="{00000000-0000-0000-0000-000000000000}"/>
          </ac:spMkLst>
        </pc:spChg>
        <pc:picChg chg="add mod">
          <ac:chgData name="John Adams" userId="1143faee-bb16-416e-8056-0ed4c730fe93" providerId="ADAL" clId="{85847F64-3ABA-409F-BF61-0227E38C4A33}" dt="2024-01-08T10:42:40.410" v="958" actId="1076"/>
          <ac:picMkLst>
            <pc:docMk/>
            <pc:sldMk cId="2655610901" sldId="287"/>
            <ac:picMk id="27650" creationId="{FE13893F-3148-704C-571E-B58E18FADC00}"/>
          </ac:picMkLst>
        </pc:picChg>
      </pc:sldChg>
      <pc:sldChg chg="addSp modSp mod">
        <pc:chgData name="John Adams" userId="1143faee-bb16-416e-8056-0ed4c730fe93" providerId="ADAL" clId="{85847F64-3ABA-409F-BF61-0227E38C4A33}" dt="2024-01-08T10:43:47.006" v="977" actId="1076"/>
        <pc:sldMkLst>
          <pc:docMk/>
          <pc:sldMk cId="1724418917" sldId="288"/>
        </pc:sldMkLst>
        <pc:spChg chg="mod">
          <ac:chgData name="John Adams" userId="1143faee-bb16-416e-8056-0ed4c730fe93" providerId="ADAL" clId="{85847F64-3ABA-409F-BF61-0227E38C4A33}" dt="2024-01-08T10:43:44.295" v="976" actId="1076"/>
          <ac:spMkLst>
            <pc:docMk/>
            <pc:sldMk cId="1724418917" sldId="288"/>
            <ac:spMk id="4" creationId="{00000000-0000-0000-0000-000000000000}"/>
          </ac:spMkLst>
        </pc:spChg>
        <pc:picChg chg="add mod">
          <ac:chgData name="John Adams" userId="1143faee-bb16-416e-8056-0ed4c730fe93" providerId="ADAL" clId="{85847F64-3ABA-409F-BF61-0227E38C4A33}" dt="2024-01-08T10:43:47.006" v="977" actId="1076"/>
          <ac:picMkLst>
            <pc:docMk/>
            <pc:sldMk cId="1724418917" sldId="288"/>
            <ac:picMk id="28674" creationId="{AC54D672-515C-4A28-62E3-FE69D2FF9727}"/>
          </ac:picMkLst>
        </pc:picChg>
      </pc:sldChg>
      <pc:sldChg chg="addSp modSp mod">
        <pc:chgData name="John Adams" userId="1143faee-bb16-416e-8056-0ed4c730fe93" providerId="ADAL" clId="{85847F64-3ABA-409F-BF61-0227E38C4A33}" dt="2024-01-08T10:45:34.077" v="998" actId="1076"/>
        <pc:sldMkLst>
          <pc:docMk/>
          <pc:sldMk cId="322540429" sldId="289"/>
        </pc:sldMkLst>
        <pc:spChg chg="mod">
          <ac:chgData name="John Adams" userId="1143faee-bb16-416e-8056-0ed4c730fe93" providerId="ADAL" clId="{85847F64-3ABA-409F-BF61-0227E38C4A33}" dt="2024-01-08T10:45:34.077" v="998" actId="1076"/>
          <ac:spMkLst>
            <pc:docMk/>
            <pc:sldMk cId="322540429" sldId="289"/>
            <ac:spMk id="4" creationId="{00000000-0000-0000-0000-000000000000}"/>
          </ac:spMkLst>
        </pc:spChg>
        <pc:picChg chg="add mod">
          <ac:chgData name="John Adams" userId="1143faee-bb16-416e-8056-0ed4c730fe93" providerId="ADAL" clId="{85847F64-3ABA-409F-BF61-0227E38C4A33}" dt="2024-01-08T10:45:27.061" v="997" actId="167"/>
          <ac:picMkLst>
            <pc:docMk/>
            <pc:sldMk cId="322540429" sldId="289"/>
            <ac:picMk id="29698" creationId="{756E5469-4A1F-A1BC-B181-FE3553DE6DF9}"/>
          </ac:picMkLst>
        </pc:picChg>
      </pc:sldChg>
      <pc:sldChg chg="addSp modSp mod">
        <pc:chgData name="John Adams" userId="1143faee-bb16-416e-8056-0ed4c730fe93" providerId="ADAL" clId="{85847F64-3ABA-409F-BF61-0227E38C4A33}" dt="2024-01-08T10:47:45.159" v="1030" actId="14100"/>
        <pc:sldMkLst>
          <pc:docMk/>
          <pc:sldMk cId="311788529" sldId="290"/>
        </pc:sldMkLst>
        <pc:spChg chg="mod">
          <ac:chgData name="John Adams" userId="1143faee-bb16-416e-8056-0ed4c730fe93" providerId="ADAL" clId="{85847F64-3ABA-409F-BF61-0227E38C4A33}" dt="2024-01-08T10:47:38.230" v="1028" actId="1076"/>
          <ac:spMkLst>
            <pc:docMk/>
            <pc:sldMk cId="311788529" sldId="290"/>
            <ac:spMk id="2" creationId="{3EA72992-C7FB-F717-CFDB-5AEA33D1ACD9}"/>
          </ac:spMkLst>
        </pc:spChg>
        <pc:picChg chg="add mod">
          <ac:chgData name="John Adams" userId="1143faee-bb16-416e-8056-0ed4c730fe93" providerId="ADAL" clId="{85847F64-3ABA-409F-BF61-0227E38C4A33}" dt="2024-01-08T10:47:45.159" v="1030" actId="14100"/>
          <ac:picMkLst>
            <pc:docMk/>
            <pc:sldMk cId="311788529" sldId="290"/>
            <ac:picMk id="30722" creationId="{DDD8D49E-2DE2-AE55-6CD7-250FBD0956EE}"/>
          </ac:picMkLst>
        </pc:picChg>
      </pc:sldChg>
      <pc:sldChg chg="addSp modSp mod">
        <pc:chgData name="John Adams" userId="1143faee-bb16-416e-8056-0ed4c730fe93" providerId="ADAL" clId="{85847F64-3ABA-409F-BF61-0227E38C4A33}" dt="2024-01-08T10:49:29.068" v="1047" actId="14100"/>
        <pc:sldMkLst>
          <pc:docMk/>
          <pc:sldMk cId="3829828675" sldId="291"/>
        </pc:sldMkLst>
        <pc:spChg chg="mod">
          <ac:chgData name="John Adams" userId="1143faee-bb16-416e-8056-0ed4c730fe93" providerId="ADAL" clId="{85847F64-3ABA-409F-BF61-0227E38C4A33}" dt="2024-01-08T10:49:09.270" v="1042" actId="1076"/>
          <ac:spMkLst>
            <pc:docMk/>
            <pc:sldMk cId="3829828675" sldId="291"/>
            <ac:spMk id="3" creationId="{CFB5BC60-7706-96CB-011D-0D229AFB5FAE}"/>
          </ac:spMkLst>
        </pc:spChg>
        <pc:picChg chg="add mod">
          <ac:chgData name="John Adams" userId="1143faee-bb16-416e-8056-0ed4c730fe93" providerId="ADAL" clId="{85847F64-3ABA-409F-BF61-0227E38C4A33}" dt="2024-01-08T10:49:29.068" v="1047" actId="14100"/>
          <ac:picMkLst>
            <pc:docMk/>
            <pc:sldMk cId="3829828675" sldId="291"/>
            <ac:picMk id="31746" creationId="{8992318D-9DD5-EFF6-D1BF-1DCC9AED8812}"/>
          </ac:picMkLst>
        </pc:picChg>
      </pc:sldChg>
      <pc:sldChg chg="addSp modSp mod">
        <pc:chgData name="John Adams" userId="1143faee-bb16-416e-8056-0ed4c730fe93" providerId="ADAL" clId="{85847F64-3ABA-409F-BF61-0227E38C4A33}" dt="2024-01-08T10:50:40.255" v="1059" actId="14100"/>
        <pc:sldMkLst>
          <pc:docMk/>
          <pc:sldMk cId="2442780267" sldId="292"/>
        </pc:sldMkLst>
        <pc:spChg chg="mod">
          <ac:chgData name="John Adams" userId="1143faee-bb16-416e-8056-0ed4c730fe93" providerId="ADAL" clId="{85847F64-3ABA-409F-BF61-0227E38C4A33}" dt="2024-01-08T10:49:43.242" v="1049" actId="1076"/>
          <ac:spMkLst>
            <pc:docMk/>
            <pc:sldMk cId="2442780267" sldId="292"/>
            <ac:spMk id="2" creationId="{9A5E92D7-A81A-4FC4-A47D-EFA8D76D9493}"/>
          </ac:spMkLst>
        </pc:spChg>
        <pc:picChg chg="add mod">
          <ac:chgData name="John Adams" userId="1143faee-bb16-416e-8056-0ed4c730fe93" providerId="ADAL" clId="{85847F64-3ABA-409F-BF61-0227E38C4A33}" dt="2024-01-08T10:50:40.255" v="1059" actId="14100"/>
          <ac:picMkLst>
            <pc:docMk/>
            <pc:sldMk cId="2442780267" sldId="292"/>
            <ac:picMk id="32770" creationId="{E32651BD-E017-844D-FD7D-4261647FBEE1}"/>
          </ac:picMkLst>
        </pc:picChg>
      </pc:sldChg>
      <pc:sldChg chg="addSp modSp mod">
        <pc:chgData name="John Adams" userId="1143faee-bb16-416e-8056-0ed4c730fe93" providerId="ADAL" clId="{85847F64-3ABA-409F-BF61-0227E38C4A33}" dt="2024-01-08T10:53:51.733" v="1088" actId="1076"/>
        <pc:sldMkLst>
          <pc:docMk/>
          <pc:sldMk cId="462319238" sldId="293"/>
        </pc:sldMkLst>
        <pc:spChg chg="mod">
          <ac:chgData name="John Adams" userId="1143faee-bb16-416e-8056-0ed4c730fe93" providerId="ADAL" clId="{85847F64-3ABA-409F-BF61-0227E38C4A33}" dt="2024-01-08T10:53:10.794" v="1085" actId="20577"/>
          <ac:spMkLst>
            <pc:docMk/>
            <pc:sldMk cId="462319238" sldId="293"/>
            <ac:spMk id="3" creationId="{014A76DB-6F0E-1521-D7F3-03E0E21E9989}"/>
          </ac:spMkLst>
        </pc:spChg>
        <pc:picChg chg="add mod">
          <ac:chgData name="John Adams" userId="1143faee-bb16-416e-8056-0ed4c730fe93" providerId="ADAL" clId="{85847F64-3ABA-409F-BF61-0227E38C4A33}" dt="2024-01-08T10:51:40.670" v="1064" actId="14100"/>
          <ac:picMkLst>
            <pc:docMk/>
            <pc:sldMk cId="462319238" sldId="293"/>
            <ac:picMk id="33794" creationId="{282D0892-451C-6ABC-B666-C3D0EBDEAEE8}"/>
          </ac:picMkLst>
        </pc:picChg>
        <pc:picChg chg="add mod">
          <ac:chgData name="John Adams" userId="1143faee-bb16-416e-8056-0ed4c730fe93" providerId="ADAL" clId="{85847F64-3ABA-409F-BF61-0227E38C4A33}" dt="2024-01-08T10:53:51.733" v="1088" actId="1076"/>
          <ac:picMkLst>
            <pc:docMk/>
            <pc:sldMk cId="462319238" sldId="293"/>
            <ac:picMk id="33796" creationId="{F4812476-163B-B70B-B3DB-2377E52CDA89}"/>
          </ac:picMkLst>
        </pc:picChg>
      </pc:sldChg>
      <pc:sldChg chg="addSp modSp mod">
        <pc:chgData name="John Adams" userId="1143faee-bb16-416e-8056-0ed4c730fe93" providerId="ADAL" clId="{85847F64-3ABA-409F-BF61-0227E38C4A33}" dt="2024-01-08T10:55:50.527" v="1099" actId="14861"/>
        <pc:sldMkLst>
          <pc:docMk/>
          <pc:sldMk cId="565540699" sldId="294"/>
        </pc:sldMkLst>
        <pc:spChg chg="mod">
          <ac:chgData name="John Adams" userId="1143faee-bb16-416e-8056-0ed4c730fe93" providerId="ADAL" clId="{85847F64-3ABA-409F-BF61-0227E38C4A33}" dt="2024-01-08T10:54:32.345" v="1095" actId="1076"/>
          <ac:spMkLst>
            <pc:docMk/>
            <pc:sldMk cId="565540699" sldId="294"/>
            <ac:spMk id="2" creationId="{05FF9F67-E5F5-275F-AFEE-6A2AC06D3C1D}"/>
          </ac:spMkLst>
        </pc:spChg>
        <pc:picChg chg="add mod">
          <ac:chgData name="John Adams" userId="1143faee-bb16-416e-8056-0ed4c730fe93" providerId="ADAL" clId="{85847F64-3ABA-409F-BF61-0227E38C4A33}" dt="2024-01-08T10:55:50.527" v="1099" actId="14861"/>
          <ac:picMkLst>
            <pc:docMk/>
            <pc:sldMk cId="565540699" sldId="294"/>
            <ac:picMk id="34818" creationId="{2BAEC3DE-D531-F815-0ADE-EE44BCFF38D0}"/>
          </ac:picMkLst>
        </pc:picChg>
      </pc:sldChg>
      <pc:sldChg chg="addSp modSp mod">
        <pc:chgData name="John Adams" userId="1143faee-bb16-416e-8056-0ed4c730fe93" providerId="ADAL" clId="{85847F64-3ABA-409F-BF61-0227E38C4A33}" dt="2024-01-08T10:57:01.784" v="1108" actId="1076"/>
        <pc:sldMkLst>
          <pc:docMk/>
          <pc:sldMk cId="3738142559" sldId="295"/>
        </pc:sldMkLst>
        <pc:spChg chg="mod">
          <ac:chgData name="John Adams" userId="1143faee-bb16-416e-8056-0ed4c730fe93" providerId="ADAL" clId="{85847F64-3ABA-409F-BF61-0227E38C4A33}" dt="2024-01-08T10:57:01.784" v="1108" actId="1076"/>
          <ac:spMkLst>
            <pc:docMk/>
            <pc:sldMk cId="3738142559" sldId="295"/>
            <ac:spMk id="3" creationId="{01D1B4ED-F229-A6D0-1771-201FA27FBA6A}"/>
          </ac:spMkLst>
        </pc:spChg>
        <pc:picChg chg="add mod">
          <ac:chgData name="John Adams" userId="1143faee-bb16-416e-8056-0ed4c730fe93" providerId="ADAL" clId="{85847F64-3ABA-409F-BF61-0227E38C4A33}" dt="2024-01-08T10:56:55.414" v="1106" actId="1076"/>
          <ac:picMkLst>
            <pc:docMk/>
            <pc:sldMk cId="3738142559" sldId="295"/>
            <ac:picMk id="35842" creationId="{F476A7A3-0217-62BD-4A45-A1F7C5D3541A}"/>
          </ac:picMkLst>
        </pc:picChg>
      </pc:sldChg>
      <pc:sldChg chg="addSp modSp mod">
        <pc:chgData name="John Adams" userId="1143faee-bb16-416e-8056-0ed4c730fe93" providerId="ADAL" clId="{85847F64-3ABA-409F-BF61-0227E38C4A33}" dt="2024-01-08T10:57:52.026" v="1114" actId="1076"/>
        <pc:sldMkLst>
          <pc:docMk/>
          <pc:sldMk cId="2736035964" sldId="296"/>
        </pc:sldMkLst>
        <pc:spChg chg="mod">
          <ac:chgData name="John Adams" userId="1143faee-bb16-416e-8056-0ed4c730fe93" providerId="ADAL" clId="{85847F64-3ABA-409F-BF61-0227E38C4A33}" dt="2024-01-08T10:57:17.365" v="1112" actId="1076"/>
          <ac:spMkLst>
            <pc:docMk/>
            <pc:sldMk cId="2736035964" sldId="296"/>
            <ac:spMk id="2" creationId="{D00C3801-A312-4490-F31D-9130DA64E540}"/>
          </ac:spMkLst>
        </pc:spChg>
        <pc:picChg chg="add mod">
          <ac:chgData name="John Adams" userId="1143faee-bb16-416e-8056-0ed4c730fe93" providerId="ADAL" clId="{85847F64-3ABA-409F-BF61-0227E38C4A33}" dt="2024-01-08T10:57:52.026" v="1114" actId="1076"/>
          <ac:picMkLst>
            <pc:docMk/>
            <pc:sldMk cId="2736035964" sldId="296"/>
            <ac:picMk id="36866" creationId="{0F1198A3-CE5C-DC2B-1663-7C3FB8F3CFAE}"/>
          </ac:picMkLst>
        </pc:picChg>
      </pc:sldChg>
      <pc:sldChg chg="addSp modSp mod">
        <pc:chgData name="John Adams" userId="1143faee-bb16-416e-8056-0ed4c730fe93" providerId="ADAL" clId="{85847F64-3ABA-409F-BF61-0227E38C4A33}" dt="2024-01-08T10:59:35.501" v="1136" actId="1076"/>
        <pc:sldMkLst>
          <pc:docMk/>
          <pc:sldMk cId="1366398991" sldId="297"/>
        </pc:sldMkLst>
        <pc:spChg chg="mod">
          <ac:chgData name="John Adams" userId="1143faee-bb16-416e-8056-0ed4c730fe93" providerId="ADAL" clId="{85847F64-3ABA-409F-BF61-0227E38C4A33}" dt="2024-01-08T10:59:35.501" v="1136" actId="1076"/>
          <ac:spMkLst>
            <pc:docMk/>
            <pc:sldMk cId="1366398991" sldId="297"/>
            <ac:spMk id="3" creationId="{BF696842-9EB0-8A05-B47F-CFA8929D0A42}"/>
          </ac:spMkLst>
        </pc:spChg>
        <pc:picChg chg="add mod">
          <ac:chgData name="John Adams" userId="1143faee-bb16-416e-8056-0ed4c730fe93" providerId="ADAL" clId="{85847F64-3ABA-409F-BF61-0227E38C4A33}" dt="2024-01-08T10:59:28.549" v="1135" actId="1076"/>
          <ac:picMkLst>
            <pc:docMk/>
            <pc:sldMk cId="1366398991" sldId="297"/>
            <ac:picMk id="37890" creationId="{6AEB35BC-2D2D-04A8-3291-15DAAF8A4901}"/>
          </ac:picMkLst>
        </pc:picChg>
      </pc:sldChg>
      <pc:sldChg chg="addSp modSp mod">
        <pc:chgData name="John Adams" userId="1143faee-bb16-416e-8056-0ed4c730fe93" providerId="ADAL" clId="{85847F64-3ABA-409F-BF61-0227E38C4A33}" dt="2024-01-08T11:00:27.468" v="1146" actId="1076"/>
        <pc:sldMkLst>
          <pc:docMk/>
          <pc:sldMk cId="1210144801" sldId="298"/>
        </pc:sldMkLst>
        <pc:spChg chg="mod">
          <ac:chgData name="John Adams" userId="1143faee-bb16-416e-8056-0ed4c730fe93" providerId="ADAL" clId="{85847F64-3ABA-409F-BF61-0227E38C4A33}" dt="2024-01-08T11:00:27.468" v="1146" actId="1076"/>
          <ac:spMkLst>
            <pc:docMk/>
            <pc:sldMk cId="1210144801" sldId="298"/>
            <ac:spMk id="2" creationId="{BD73E842-CCD0-F881-D3C1-BF69FDA6E455}"/>
          </ac:spMkLst>
        </pc:spChg>
        <pc:picChg chg="add mod">
          <ac:chgData name="John Adams" userId="1143faee-bb16-416e-8056-0ed4c730fe93" providerId="ADAL" clId="{85847F64-3ABA-409F-BF61-0227E38C4A33}" dt="2024-01-08T11:00:20.251" v="1145" actId="1076"/>
          <ac:picMkLst>
            <pc:docMk/>
            <pc:sldMk cId="1210144801" sldId="298"/>
            <ac:picMk id="38914" creationId="{5C7D5D95-21BE-781E-1062-E36D5AD2DEB6}"/>
          </ac:picMkLst>
        </pc:picChg>
      </pc:sldChg>
      <pc:sldChg chg="addSp modSp mod">
        <pc:chgData name="John Adams" userId="1143faee-bb16-416e-8056-0ed4c730fe93" providerId="ADAL" clId="{85847F64-3ABA-409F-BF61-0227E38C4A33}" dt="2024-01-08T11:01:24.730" v="1154" actId="1076"/>
        <pc:sldMkLst>
          <pc:docMk/>
          <pc:sldMk cId="1652076262" sldId="299"/>
        </pc:sldMkLst>
        <pc:spChg chg="mod">
          <ac:chgData name="John Adams" userId="1143faee-bb16-416e-8056-0ed4c730fe93" providerId="ADAL" clId="{85847F64-3ABA-409F-BF61-0227E38C4A33}" dt="2024-01-08T11:01:24.730" v="1154" actId="1076"/>
          <ac:spMkLst>
            <pc:docMk/>
            <pc:sldMk cId="1652076262" sldId="299"/>
            <ac:spMk id="3" creationId="{32EF0B4D-CAA5-9E28-F95B-B0DC2AC45015}"/>
          </ac:spMkLst>
        </pc:spChg>
        <pc:picChg chg="add mod">
          <ac:chgData name="John Adams" userId="1143faee-bb16-416e-8056-0ed4c730fe93" providerId="ADAL" clId="{85847F64-3ABA-409F-BF61-0227E38C4A33}" dt="2024-01-08T11:01:19.997" v="1153" actId="1076"/>
          <ac:picMkLst>
            <pc:docMk/>
            <pc:sldMk cId="1652076262" sldId="299"/>
            <ac:picMk id="39938" creationId="{96CBEC8D-E7CA-B83D-32D4-83A62C90E28F}"/>
          </ac:picMkLst>
        </pc:picChg>
      </pc:sldChg>
      <pc:sldChg chg="addSp modSp mod">
        <pc:chgData name="John Adams" userId="1143faee-bb16-416e-8056-0ed4c730fe93" providerId="ADAL" clId="{85847F64-3ABA-409F-BF61-0227E38C4A33}" dt="2024-01-08T11:02:42.070" v="1179" actId="14100"/>
        <pc:sldMkLst>
          <pc:docMk/>
          <pc:sldMk cId="3911159575" sldId="300"/>
        </pc:sldMkLst>
        <pc:spChg chg="mod">
          <ac:chgData name="John Adams" userId="1143faee-bb16-416e-8056-0ed4c730fe93" providerId="ADAL" clId="{85847F64-3ABA-409F-BF61-0227E38C4A33}" dt="2024-01-08T11:02:42.070" v="1179" actId="14100"/>
          <ac:spMkLst>
            <pc:docMk/>
            <pc:sldMk cId="3911159575" sldId="300"/>
            <ac:spMk id="2" creationId="{EC8DA936-60D5-D248-985D-8D81F4D5E0C9}"/>
          </ac:spMkLst>
        </pc:spChg>
        <pc:picChg chg="add mod">
          <ac:chgData name="John Adams" userId="1143faee-bb16-416e-8056-0ed4c730fe93" providerId="ADAL" clId="{85847F64-3ABA-409F-BF61-0227E38C4A33}" dt="2024-01-08T11:02:35.568" v="1178" actId="1076"/>
          <ac:picMkLst>
            <pc:docMk/>
            <pc:sldMk cId="3911159575" sldId="300"/>
            <ac:picMk id="40962" creationId="{2D998D54-A448-3B33-B1DD-540A3AB39B04}"/>
          </ac:picMkLst>
        </pc:picChg>
      </pc:sldChg>
      <pc:sldChg chg="addSp modSp mod">
        <pc:chgData name="John Adams" userId="1143faee-bb16-416e-8056-0ed4c730fe93" providerId="ADAL" clId="{85847F64-3ABA-409F-BF61-0227E38C4A33}" dt="2024-01-08T11:04:29.851" v="1201" actId="732"/>
        <pc:sldMkLst>
          <pc:docMk/>
          <pc:sldMk cId="797599128" sldId="301"/>
        </pc:sldMkLst>
        <pc:spChg chg="mod">
          <ac:chgData name="John Adams" userId="1143faee-bb16-416e-8056-0ed4c730fe93" providerId="ADAL" clId="{85847F64-3ABA-409F-BF61-0227E38C4A33}" dt="2024-01-08T11:03:11.347" v="1199" actId="1076"/>
          <ac:spMkLst>
            <pc:docMk/>
            <pc:sldMk cId="797599128" sldId="301"/>
            <ac:spMk id="3" creationId="{558E9AE8-3847-6AE4-1317-791273243329}"/>
          </ac:spMkLst>
        </pc:spChg>
        <pc:picChg chg="add mod">
          <ac:chgData name="John Adams" userId="1143faee-bb16-416e-8056-0ed4c730fe93" providerId="ADAL" clId="{85847F64-3ABA-409F-BF61-0227E38C4A33}" dt="2024-01-08T11:04:29.851" v="1201" actId="732"/>
          <ac:picMkLst>
            <pc:docMk/>
            <pc:sldMk cId="797599128" sldId="301"/>
            <ac:picMk id="41986" creationId="{7E01BB9B-F1E6-B4EE-7AB7-89EDA729C362}"/>
          </ac:picMkLst>
        </pc:picChg>
      </pc:sldChg>
      <pc:sldChg chg="addSp modSp mod">
        <pc:chgData name="John Adams" userId="1143faee-bb16-416e-8056-0ed4c730fe93" providerId="ADAL" clId="{85847F64-3ABA-409F-BF61-0227E38C4A33}" dt="2024-01-08T11:06:11.170" v="1231" actId="732"/>
        <pc:sldMkLst>
          <pc:docMk/>
          <pc:sldMk cId="4101633190" sldId="302"/>
        </pc:sldMkLst>
        <pc:spChg chg="mod">
          <ac:chgData name="John Adams" userId="1143faee-bb16-416e-8056-0ed4c730fe93" providerId="ADAL" clId="{85847F64-3ABA-409F-BF61-0227E38C4A33}" dt="2024-01-08T11:05:04.294" v="1227" actId="1076"/>
          <ac:spMkLst>
            <pc:docMk/>
            <pc:sldMk cId="4101633190" sldId="302"/>
            <ac:spMk id="2" creationId="{D68D8F6A-96E8-1E27-A5AA-CC9EEFD651F5}"/>
          </ac:spMkLst>
        </pc:spChg>
        <pc:picChg chg="add mod">
          <ac:chgData name="John Adams" userId="1143faee-bb16-416e-8056-0ed4c730fe93" providerId="ADAL" clId="{85847F64-3ABA-409F-BF61-0227E38C4A33}" dt="2024-01-08T11:06:11.170" v="1231" actId="732"/>
          <ac:picMkLst>
            <pc:docMk/>
            <pc:sldMk cId="4101633190" sldId="302"/>
            <ac:picMk id="43010" creationId="{A8F0E6E9-4A20-F6B3-05C2-A1DE5B77F752}"/>
          </ac:picMkLst>
        </pc:picChg>
      </pc:sldChg>
      <pc:sldChg chg="addSp modSp mod">
        <pc:chgData name="John Adams" userId="1143faee-bb16-416e-8056-0ed4c730fe93" providerId="ADAL" clId="{85847F64-3ABA-409F-BF61-0227E38C4A33}" dt="2024-01-08T11:08:03.707" v="1270" actId="1076"/>
        <pc:sldMkLst>
          <pc:docMk/>
          <pc:sldMk cId="3509149035" sldId="303"/>
        </pc:sldMkLst>
        <pc:spChg chg="mod">
          <ac:chgData name="John Adams" userId="1143faee-bb16-416e-8056-0ed4c730fe93" providerId="ADAL" clId="{85847F64-3ABA-409F-BF61-0227E38C4A33}" dt="2024-01-08T11:08:03.707" v="1270" actId="1076"/>
          <ac:spMkLst>
            <pc:docMk/>
            <pc:sldMk cId="3509149035" sldId="303"/>
            <ac:spMk id="3" creationId="{46C99EB5-B495-B99E-1339-95AC0B1B1F94}"/>
          </ac:spMkLst>
        </pc:spChg>
        <pc:picChg chg="add mod">
          <ac:chgData name="John Adams" userId="1143faee-bb16-416e-8056-0ed4c730fe93" providerId="ADAL" clId="{85847F64-3ABA-409F-BF61-0227E38C4A33}" dt="2024-01-08T11:07:58.069" v="1269" actId="1076"/>
          <ac:picMkLst>
            <pc:docMk/>
            <pc:sldMk cId="3509149035" sldId="303"/>
            <ac:picMk id="44034" creationId="{F124FEB8-FD90-F2E1-E2B6-B8EB09DB1E73}"/>
          </ac:picMkLst>
        </pc:picChg>
      </pc:sldChg>
      <pc:sldChg chg="del">
        <pc:chgData name="John Adams" userId="1143faee-bb16-416e-8056-0ed4c730fe93" providerId="ADAL" clId="{85847F64-3ABA-409F-BF61-0227E38C4A33}" dt="2024-01-08T11:08:10.627" v="1271" actId="47"/>
        <pc:sldMkLst>
          <pc:docMk/>
          <pc:sldMk cId="2775564217" sldId="304"/>
        </pc:sldMkLst>
      </pc:sldChg>
      <pc:sldChg chg="addSp modSp mod">
        <pc:chgData name="John Adams" userId="1143faee-bb16-416e-8056-0ed4c730fe93" providerId="ADAL" clId="{85847F64-3ABA-409F-BF61-0227E38C4A33}" dt="2024-01-08T11:11:07.584" v="1389" actId="1076"/>
        <pc:sldMkLst>
          <pc:docMk/>
          <pc:sldMk cId="3433011061" sldId="305"/>
        </pc:sldMkLst>
        <pc:spChg chg="mod">
          <ac:chgData name="John Adams" userId="1143faee-bb16-416e-8056-0ed4c730fe93" providerId="ADAL" clId="{85847F64-3ABA-409F-BF61-0227E38C4A33}" dt="2024-01-08T11:10:10.460" v="1383" actId="1076"/>
          <ac:spMkLst>
            <pc:docMk/>
            <pc:sldMk cId="3433011061" sldId="305"/>
            <ac:spMk id="3" creationId="{A6193759-79FA-029E-CD53-14B0BA9B879B}"/>
          </ac:spMkLst>
        </pc:spChg>
        <pc:picChg chg="add mod">
          <ac:chgData name="John Adams" userId="1143faee-bb16-416e-8056-0ed4c730fe93" providerId="ADAL" clId="{85847F64-3ABA-409F-BF61-0227E38C4A33}" dt="2024-01-08T11:11:07.584" v="1389" actId="1076"/>
          <ac:picMkLst>
            <pc:docMk/>
            <pc:sldMk cId="3433011061" sldId="305"/>
            <ac:picMk id="45058" creationId="{CE6F54DC-67E2-C7D6-8622-AAECDDB73795}"/>
          </ac:picMkLst>
        </pc:picChg>
      </pc:sldChg>
      <pc:sldChg chg="addSp modSp mod">
        <pc:chgData name="John Adams" userId="1143faee-bb16-416e-8056-0ed4c730fe93" providerId="ADAL" clId="{85847F64-3ABA-409F-BF61-0227E38C4A33}" dt="2024-01-08T11:13:11.832" v="1410" actId="1076"/>
        <pc:sldMkLst>
          <pc:docMk/>
          <pc:sldMk cId="2349463799" sldId="306"/>
        </pc:sldMkLst>
        <pc:spChg chg="mod">
          <ac:chgData name="John Adams" userId="1143faee-bb16-416e-8056-0ed4c730fe93" providerId="ADAL" clId="{85847F64-3ABA-409F-BF61-0227E38C4A33}" dt="2024-01-08T11:11:41.596" v="1398" actId="1076"/>
          <ac:spMkLst>
            <pc:docMk/>
            <pc:sldMk cId="2349463799" sldId="306"/>
            <ac:spMk id="2" creationId="{65578B5F-4769-0D5B-EB6E-F17DB413697B}"/>
          </ac:spMkLst>
        </pc:spChg>
        <pc:picChg chg="add mod">
          <ac:chgData name="John Adams" userId="1143faee-bb16-416e-8056-0ed4c730fe93" providerId="ADAL" clId="{85847F64-3ABA-409F-BF61-0227E38C4A33}" dt="2024-01-08T11:13:11.832" v="1410" actId="1076"/>
          <ac:picMkLst>
            <pc:docMk/>
            <pc:sldMk cId="2349463799" sldId="306"/>
            <ac:picMk id="46082" creationId="{5E516ADC-F960-F90A-FB7A-A2E430C94112}"/>
          </ac:picMkLst>
        </pc:picChg>
      </pc:sldChg>
      <pc:sldChg chg="addSp modSp mod">
        <pc:chgData name="John Adams" userId="1143faee-bb16-416e-8056-0ed4c730fe93" providerId="ADAL" clId="{85847F64-3ABA-409F-BF61-0227E38C4A33}" dt="2024-01-08T11:15:02.462" v="1468" actId="14100"/>
        <pc:sldMkLst>
          <pc:docMk/>
          <pc:sldMk cId="3934713944" sldId="307"/>
        </pc:sldMkLst>
        <pc:spChg chg="mod">
          <ac:chgData name="John Adams" userId="1143faee-bb16-416e-8056-0ed4c730fe93" providerId="ADAL" clId="{85847F64-3ABA-409F-BF61-0227E38C4A33}" dt="2024-01-08T11:13:45.523" v="1458" actId="1076"/>
          <ac:spMkLst>
            <pc:docMk/>
            <pc:sldMk cId="3934713944" sldId="307"/>
            <ac:spMk id="3" creationId="{8E876544-E522-06E8-1ADF-F759F8CD9CAC}"/>
          </ac:spMkLst>
        </pc:spChg>
        <pc:picChg chg="add mod">
          <ac:chgData name="John Adams" userId="1143faee-bb16-416e-8056-0ed4c730fe93" providerId="ADAL" clId="{85847F64-3ABA-409F-BF61-0227E38C4A33}" dt="2024-01-08T11:15:02.462" v="1468" actId="14100"/>
          <ac:picMkLst>
            <pc:docMk/>
            <pc:sldMk cId="3934713944" sldId="307"/>
            <ac:picMk id="47106" creationId="{F8D1CB73-0504-4ABE-1201-75C82114F864}"/>
          </ac:picMkLst>
        </pc:picChg>
      </pc:sldChg>
      <pc:sldChg chg="addSp delSp modSp mod">
        <pc:chgData name="John Adams" userId="1143faee-bb16-416e-8056-0ed4c730fe93" providerId="ADAL" clId="{85847F64-3ABA-409F-BF61-0227E38C4A33}" dt="2024-01-08T11:17:51.737" v="1519" actId="1076"/>
        <pc:sldMkLst>
          <pc:docMk/>
          <pc:sldMk cId="3221619824" sldId="308"/>
        </pc:sldMkLst>
        <pc:spChg chg="mod">
          <ac:chgData name="John Adams" userId="1143faee-bb16-416e-8056-0ed4c730fe93" providerId="ADAL" clId="{85847F64-3ABA-409F-BF61-0227E38C4A33}" dt="2024-01-08T11:17:49.039" v="1518" actId="1076"/>
          <ac:spMkLst>
            <pc:docMk/>
            <pc:sldMk cId="3221619824" sldId="308"/>
            <ac:spMk id="2" creationId="{2EB34FAB-8D2E-95BD-5159-B5E256AD65B6}"/>
          </ac:spMkLst>
        </pc:spChg>
        <pc:picChg chg="add del mod">
          <ac:chgData name="John Adams" userId="1143faee-bb16-416e-8056-0ed4c730fe93" providerId="ADAL" clId="{85847F64-3ABA-409F-BF61-0227E38C4A33}" dt="2024-01-08T11:16:46.341" v="1482"/>
          <ac:picMkLst>
            <pc:docMk/>
            <pc:sldMk cId="3221619824" sldId="308"/>
            <ac:picMk id="48130" creationId="{230B340F-98B8-896F-6BC7-F7E64B97AA04}"/>
          </ac:picMkLst>
        </pc:picChg>
        <pc:picChg chg="add mod">
          <ac:chgData name="John Adams" userId="1143faee-bb16-416e-8056-0ed4c730fe93" providerId="ADAL" clId="{85847F64-3ABA-409F-BF61-0227E38C4A33}" dt="2024-01-08T11:17:51.737" v="1519" actId="1076"/>
          <ac:picMkLst>
            <pc:docMk/>
            <pc:sldMk cId="3221619824" sldId="308"/>
            <ac:picMk id="48132" creationId="{067D56C6-AAB7-DD60-459C-50F354334AEC}"/>
          </ac:picMkLst>
        </pc:picChg>
      </pc:sldChg>
      <pc:sldChg chg="addSp delSp modSp mod">
        <pc:chgData name="John Adams" userId="1143faee-bb16-416e-8056-0ed4c730fe93" providerId="ADAL" clId="{85847F64-3ABA-409F-BF61-0227E38C4A33}" dt="2024-01-08T11:23:45.537" v="1676" actId="1076"/>
        <pc:sldMkLst>
          <pc:docMk/>
          <pc:sldMk cId="917373346" sldId="309"/>
        </pc:sldMkLst>
        <pc:spChg chg="add del">
          <ac:chgData name="John Adams" userId="1143faee-bb16-416e-8056-0ed4c730fe93" providerId="ADAL" clId="{85847F64-3ABA-409F-BF61-0227E38C4A33}" dt="2024-01-08T11:21:02.224" v="1592"/>
          <ac:spMkLst>
            <pc:docMk/>
            <pc:sldMk cId="917373346" sldId="309"/>
            <ac:spMk id="2" creationId="{591314D5-9D33-E387-AE36-F6F22550EAC4}"/>
          </ac:spMkLst>
        </pc:spChg>
        <pc:spChg chg="mod">
          <ac:chgData name="John Adams" userId="1143faee-bb16-416e-8056-0ed4c730fe93" providerId="ADAL" clId="{85847F64-3ABA-409F-BF61-0227E38C4A33}" dt="2024-01-08T11:23:45.537" v="1676" actId="1076"/>
          <ac:spMkLst>
            <pc:docMk/>
            <pc:sldMk cId="917373346" sldId="309"/>
            <ac:spMk id="3" creationId="{177A31DF-8F90-4699-092F-86ECBC09D573}"/>
          </ac:spMkLst>
        </pc:spChg>
        <pc:picChg chg="add mod">
          <ac:chgData name="John Adams" userId="1143faee-bb16-416e-8056-0ed4c730fe93" providerId="ADAL" clId="{85847F64-3ABA-409F-BF61-0227E38C4A33}" dt="2024-01-08T11:23:42.040" v="1675" actId="14100"/>
          <ac:picMkLst>
            <pc:docMk/>
            <pc:sldMk cId="917373346" sldId="309"/>
            <ac:picMk id="50180" creationId="{E0738E01-9E18-8A3A-E8D5-F56B482219D2}"/>
          </ac:picMkLst>
        </pc:picChg>
      </pc:sldChg>
      <pc:sldChg chg="addSp modSp mod">
        <pc:chgData name="John Adams" userId="1143faee-bb16-416e-8056-0ed4c730fe93" providerId="ADAL" clId="{85847F64-3ABA-409F-BF61-0227E38C4A33}" dt="2024-01-08T11:25:29.736" v="1735" actId="1076"/>
        <pc:sldMkLst>
          <pc:docMk/>
          <pc:sldMk cId="567187539" sldId="310"/>
        </pc:sldMkLst>
        <pc:spChg chg="mod">
          <ac:chgData name="John Adams" userId="1143faee-bb16-416e-8056-0ed4c730fe93" providerId="ADAL" clId="{85847F64-3ABA-409F-BF61-0227E38C4A33}" dt="2024-01-08T11:25:29.736" v="1735" actId="1076"/>
          <ac:spMkLst>
            <pc:docMk/>
            <pc:sldMk cId="567187539" sldId="310"/>
            <ac:spMk id="2" creationId="{2CA0CCA3-FFD9-7A1B-3EBF-6F50FD60BE54}"/>
          </ac:spMkLst>
        </pc:spChg>
        <pc:picChg chg="add mod">
          <ac:chgData name="John Adams" userId="1143faee-bb16-416e-8056-0ed4c730fe93" providerId="ADAL" clId="{85847F64-3ABA-409F-BF61-0227E38C4A33}" dt="2024-01-08T11:24:58.998" v="1694" actId="14100"/>
          <ac:picMkLst>
            <pc:docMk/>
            <pc:sldMk cId="567187539" sldId="310"/>
            <ac:picMk id="51202" creationId="{FD31C190-261C-6547-223D-A966EB44B2A7}"/>
          </ac:picMkLst>
        </pc:picChg>
      </pc:sldChg>
      <pc:sldChg chg="addSp modSp mod">
        <pc:chgData name="John Adams" userId="1143faee-bb16-416e-8056-0ed4c730fe93" providerId="ADAL" clId="{85847F64-3ABA-409F-BF61-0227E38C4A33}" dt="2024-01-09T08:06:14.828" v="4924" actId="114"/>
        <pc:sldMkLst>
          <pc:docMk/>
          <pc:sldMk cId="1471288789" sldId="311"/>
        </pc:sldMkLst>
        <pc:spChg chg="mod">
          <ac:chgData name="John Adams" userId="1143faee-bb16-416e-8056-0ed4c730fe93" providerId="ADAL" clId="{85847F64-3ABA-409F-BF61-0227E38C4A33}" dt="2024-01-09T08:06:14.828" v="4924" actId="114"/>
          <ac:spMkLst>
            <pc:docMk/>
            <pc:sldMk cId="1471288789" sldId="311"/>
            <ac:spMk id="3" creationId="{785FCB32-5D05-0538-3649-39DE6B87FCD7}"/>
          </ac:spMkLst>
        </pc:spChg>
        <pc:picChg chg="add mod modCrop">
          <ac:chgData name="John Adams" userId="1143faee-bb16-416e-8056-0ed4c730fe93" providerId="ADAL" clId="{85847F64-3ABA-409F-BF61-0227E38C4A33}" dt="2024-01-08T11:22:39.198" v="1669" actId="1076"/>
          <ac:picMkLst>
            <pc:docMk/>
            <pc:sldMk cId="1471288789" sldId="311"/>
            <ac:picMk id="4" creationId="{A2189750-F95E-2BD6-3404-4152750C0F79}"/>
          </ac:picMkLst>
        </pc:picChg>
      </pc:sldChg>
      <pc:sldChg chg="modSp del mod">
        <pc:chgData name="John Adams" userId="1143faee-bb16-416e-8056-0ed4c730fe93" providerId="ADAL" clId="{85847F64-3ABA-409F-BF61-0227E38C4A33}" dt="2024-01-08T11:35:28.270" v="1794" actId="47"/>
        <pc:sldMkLst>
          <pc:docMk/>
          <pc:sldMk cId="1394517936" sldId="312"/>
        </pc:sldMkLst>
        <pc:spChg chg="mod">
          <ac:chgData name="John Adams" userId="1143faee-bb16-416e-8056-0ed4c730fe93" providerId="ADAL" clId="{85847F64-3ABA-409F-BF61-0227E38C4A33}" dt="2024-01-08T11:34:13.212" v="1736" actId="1076"/>
          <ac:spMkLst>
            <pc:docMk/>
            <pc:sldMk cId="1394517936" sldId="312"/>
            <ac:spMk id="2" creationId="{94CAEC8C-8C06-BE78-12E6-02042CFA92D2}"/>
          </ac:spMkLst>
        </pc:spChg>
      </pc:sldChg>
      <pc:sldChg chg="addSp modSp mod">
        <pc:chgData name="John Adams" userId="1143faee-bb16-416e-8056-0ed4c730fe93" providerId="ADAL" clId="{85847F64-3ABA-409F-BF61-0227E38C4A33}" dt="2024-01-08T11:19:59.383" v="1590" actId="166"/>
        <pc:sldMkLst>
          <pc:docMk/>
          <pc:sldMk cId="3374856012" sldId="313"/>
        </pc:sldMkLst>
        <pc:spChg chg="mod">
          <ac:chgData name="John Adams" userId="1143faee-bb16-416e-8056-0ed4c730fe93" providerId="ADAL" clId="{85847F64-3ABA-409F-BF61-0227E38C4A33}" dt="2024-01-08T11:19:45.221" v="1588" actId="122"/>
          <ac:spMkLst>
            <pc:docMk/>
            <pc:sldMk cId="3374856012" sldId="313"/>
            <ac:spMk id="3" creationId="{E2E57F84-7A20-D6D6-5ACD-DD9C93BE7F8E}"/>
          </ac:spMkLst>
        </pc:spChg>
        <pc:spChg chg="ord">
          <ac:chgData name="John Adams" userId="1143faee-bb16-416e-8056-0ed4c730fe93" providerId="ADAL" clId="{85847F64-3ABA-409F-BF61-0227E38C4A33}" dt="2024-01-08T11:19:52.968" v="1589" actId="166"/>
          <ac:spMkLst>
            <pc:docMk/>
            <pc:sldMk cId="3374856012" sldId="313"/>
            <ac:spMk id="6" creationId="{00000000-0000-0000-0000-000000000000}"/>
          </ac:spMkLst>
        </pc:spChg>
        <pc:picChg chg="ord">
          <ac:chgData name="John Adams" userId="1143faee-bb16-416e-8056-0ed4c730fe93" providerId="ADAL" clId="{85847F64-3ABA-409F-BF61-0227E38C4A33}" dt="2024-01-08T11:19:59.383" v="1590" actId="166"/>
          <ac:picMkLst>
            <pc:docMk/>
            <pc:sldMk cId="3374856012" sldId="313"/>
            <ac:picMk id="7" creationId="{00000000-0000-0000-0000-000000000000}"/>
          </ac:picMkLst>
        </pc:picChg>
        <pc:picChg chg="add mod">
          <ac:chgData name="John Adams" userId="1143faee-bb16-416e-8056-0ed4c730fe93" providerId="ADAL" clId="{85847F64-3ABA-409F-BF61-0227E38C4A33}" dt="2024-01-08T11:19:19.080" v="1561" actId="1076"/>
          <ac:picMkLst>
            <pc:docMk/>
            <pc:sldMk cId="3374856012" sldId="313"/>
            <ac:picMk id="49154" creationId="{A5945739-CC8C-9B03-2C5C-531DC1E6CE72}"/>
          </ac:picMkLst>
        </pc:picChg>
      </pc:sldChg>
      <pc:sldChg chg="addSp modSp mod">
        <pc:chgData name="John Adams" userId="1143faee-bb16-416e-8056-0ed4c730fe93" providerId="ADAL" clId="{85847F64-3ABA-409F-BF61-0227E38C4A33}" dt="2024-01-08T11:35:21.755" v="1793" actId="1076"/>
        <pc:sldMkLst>
          <pc:docMk/>
          <pc:sldMk cId="3047960501" sldId="314"/>
        </pc:sldMkLst>
        <pc:spChg chg="mod">
          <ac:chgData name="John Adams" userId="1143faee-bb16-416e-8056-0ed4c730fe93" providerId="ADAL" clId="{85847F64-3ABA-409F-BF61-0227E38C4A33}" dt="2024-01-08T11:35:21.755" v="1793" actId="1076"/>
          <ac:spMkLst>
            <pc:docMk/>
            <pc:sldMk cId="3047960501" sldId="314"/>
            <ac:spMk id="2" creationId="{1484D655-B794-C1E3-6ECE-64A99A7852D4}"/>
          </ac:spMkLst>
        </pc:spChg>
        <pc:picChg chg="add mod">
          <ac:chgData name="John Adams" userId="1143faee-bb16-416e-8056-0ed4c730fe93" providerId="ADAL" clId="{85847F64-3ABA-409F-BF61-0227E38C4A33}" dt="2024-01-08T11:34:36.715" v="1739" actId="1076"/>
          <ac:picMkLst>
            <pc:docMk/>
            <pc:sldMk cId="3047960501" sldId="314"/>
            <ac:picMk id="52226" creationId="{19760BC1-83D7-B593-95E7-4D72FF794A2E}"/>
          </ac:picMkLst>
        </pc:picChg>
      </pc:sldChg>
      <pc:sldChg chg="addSp modSp mod">
        <pc:chgData name="John Adams" userId="1143faee-bb16-416e-8056-0ed4c730fe93" providerId="ADAL" clId="{85847F64-3ABA-409F-BF61-0227E38C4A33}" dt="2024-01-08T11:38:27.201" v="1925" actId="1076"/>
        <pc:sldMkLst>
          <pc:docMk/>
          <pc:sldMk cId="2195165637" sldId="315"/>
        </pc:sldMkLst>
        <pc:spChg chg="mod">
          <ac:chgData name="John Adams" userId="1143faee-bb16-416e-8056-0ed4c730fe93" providerId="ADAL" clId="{85847F64-3ABA-409F-BF61-0227E38C4A33}" dt="2024-01-08T11:38:27.201" v="1925" actId="1076"/>
          <ac:spMkLst>
            <pc:docMk/>
            <pc:sldMk cId="2195165637" sldId="315"/>
            <ac:spMk id="3" creationId="{2F1E8824-8FB9-9323-8FE9-89D27C3B4A7C}"/>
          </ac:spMkLst>
        </pc:spChg>
        <pc:picChg chg="add mod">
          <ac:chgData name="John Adams" userId="1143faee-bb16-416e-8056-0ed4c730fe93" providerId="ADAL" clId="{85847F64-3ABA-409F-BF61-0227E38C4A33}" dt="2024-01-08T11:38:23.159" v="1924" actId="14100"/>
          <ac:picMkLst>
            <pc:docMk/>
            <pc:sldMk cId="2195165637" sldId="315"/>
            <ac:picMk id="53250" creationId="{0B82A233-A2C8-C358-D672-68F92B751330}"/>
          </ac:picMkLst>
        </pc:picChg>
      </pc:sldChg>
      <pc:sldChg chg="addSp modSp mod">
        <pc:chgData name="John Adams" userId="1143faee-bb16-416e-8056-0ed4c730fe93" providerId="ADAL" clId="{85847F64-3ABA-409F-BF61-0227E38C4A33}" dt="2024-01-08T11:45:05.869" v="2175" actId="1076"/>
        <pc:sldMkLst>
          <pc:docMk/>
          <pc:sldMk cId="3499626690" sldId="316"/>
        </pc:sldMkLst>
        <pc:spChg chg="mod">
          <ac:chgData name="John Adams" userId="1143faee-bb16-416e-8056-0ed4c730fe93" providerId="ADAL" clId="{85847F64-3ABA-409F-BF61-0227E38C4A33}" dt="2024-01-08T11:39:33.397" v="1985" actId="1076"/>
          <ac:spMkLst>
            <pc:docMk/>
            <pc:sldMk cId="3499626690" sldId="316"/>
            <ac:spMk id="2" creationId="{44564995-9036-B271-1D73-85C28DBB1FB7}"/>
          </ac:spMkLst>
        </pc:spChg>
        <pc:picChg chg="add mod">
          <ac:chgData name="John Adams" userId="1143faee-bb16-416e-8056-0ed4c730fe93" providerId="ADAL" clId="{85847F64-3ABA-409F-BF61-0227E38C4A33}" dt="2024-01-08T11:45:05.869" v="2175" actId="1076"/>
          <ac:picMkLst>
            <pc:docMk/>
            <pc:sldMk cId="3499626690" sldId="316"/>
            <ac:picMk id="56322" creationId="{91D39E9D-AAB0-6934-1992-DE8D0D3BDB79}"/>
          </ac:picMkLst>
        </pc:picChg>
      </pc:sldChg>
      <pc:sldChg chg="addSp modSp mod">
        <pc:chgData name="John Adams" userId="1143faee-bb16-416e-8056-0ed4c730fe93" providerId="ADAL" clId="{85847F64-3ABA-409F-BF61-0227E38C4A33}" dt="2024-01-08T11:40:36.943" v="1992" actId="1076"/>
        <pc:sldMkLst>
          <pc:docMk/>
          <pc:sldMk cId="2087220361" sldId="317"/>
        </pc:sldMkLst>
        <pc:spChg chg="mod">
          <ac:chgData name="John Adams" userId="1143faee-bb16-416e-8056-0ed4c730fe93" providerId="ADAL" clId="{85847F64-3ABA-409F-BF61-0227E38C4A33}" dt="2024-01-08T11:40:34.884" v="1991" actId="1076"/>
          <ac:spMkLst>
            <pc:docMk/>
            <pc:sldMk cId="2087220361" sldId="317"/>
            <ac:spMk id="3" creationId="{6D3738A5-2789-1707-7299-6F1ACAB70B01}"/>
          </ac:spMkLst>
        </pc:spChg>
        <pc:picChg chg="add mod">
          <ac:chgData name="John Adams" userId="1143faee-bb16-416e-8056-0ed4c730fe93" providerId="ADAL" clId="{85847F64-3ABA-409F-BF61-0227E38C4A33}" dt="2024-01-08T11:40:36.943" v="1992" actId="1076"/>
          <ac:picMkLst>
            <pc:docMk/>
            <pc:sldMk cId="2087220361" sldId="317"/>
            <ac:picMk id="54274" creationId="{3D6B65DF-F757-7908-DFD5-14595192C06A}"/>
          </ac:picMkLst>
        </pc:picChg>
      </pc:sldChg>
      <pc:sldChg chg="addSp modSp mod">
        <pc:chgData name="John Adams" userId="1143faee-bb16-416e-8056-0ed4c730fe93" providerId="ADAL" clId="{85847F64-3ABA-409F-BF61-0227E38C4A33}" dt="2024-01-08T11:43:36.005" v="2171" actId="114"/>
        <pc:sldMkLst>
          <pc:docMk/>
          <pc:sldMk cId="84898046" sldId="318"/>
        </pc:sldMkLst>
        <pc:spChg chg="mod">
          <ac:chgData name="John Adams" userId="1143faee-bb16-416e-8056-0ed4c730fe93" providerId="ADAL" clId="{85847F64-3ABA-409F-BF61-0227E38C4A33}" dt="2024-01-08T11:43:36.005" v="2171" actId="114"/>
          <ac:spMkLst>
            <pc:docMk/>
            <pc:sldMk cId="84898046" sldId="318"/>
            <ac:spMk id="2" creationId="{939A6B47-7764-F36E-7AA1-F155F00070CF}"/>
          </ac:spMkLst>
        </pc:spChg>
        <pc:picChg chg="add mod">
          <ac:chgData name="John Adams" userId="1143faee-bb16-416e-8056-0ed4c730fe93" providerId="ADAL" clId="{85847F64-3ABA-409F-BF61-0227E38C4A33}" dt="2024-01-08T11:42:19.409" v="1995" actId="14100"/>
          <ac:picMkLst>
            <pc:docMk/>
            <pc:sldMk cId="84898046" sldId="318"/>
            <ac:picMk id="55298" creationId="{CDAE1D6C-74E4-7A95-5F15-A6CDA9DF2E9D}"/>
          </ac:picMkLst>
        </pc:picChg>
      </pc:sldChg>
      <pc:sldChg chg="addSp modSp mod">
        <pc:chgData name="John Adams" userId="1143faee-bb16-416e-8056-0ed4c730fe93" providerId="ADAL" clId="{85847F64-3ABA-409F-BF61-0227E38C4A33}" dt="2024-01-08T11:47:00.075" v="2239" actId="1076"/>
        <pc:sldMkLst>
          <pc:docMk/>
          <pc:sldMk cId="3623698685" sldId="319"/>
        </pc:sldMkLst>
        <pc:spChg chg="mod">
          <ac:chgData name="John Adams" userId="1143faee-bb16-416e-8056-0ed4c730fe93" providerId="ADAL" clId="{85847F64-3ABA-409F-BF61-0227E38C4A33}" dt="2024-01-08T11:46:21.942" v="2232" actId="20577"/>
          <ac:spMkLst>
            <pc:docMk/>
            <pc:sldMk cId="3623698685" sldId="319"/>
            <ac:spMk id="3" creationId="{F0344C56-1C74-0FB3-1E12-8384280FCB93}"/>
          </ac:spMkLst>
        </pc:spChg>
        <pc:picChg chg="add mod">
          <ac:chgData name="John Adams" userId="1143faee-bb16-416e-8056-0ed4c730fe93" providerId="ADAL" clId="{85847F64-3ABA-409F-BF61-0227E38C4A33}" dt="2024-01-08T11:47:00.075" v="2239" actId="1076"/>
          <ac:picMkLst>
            <pc:docMk/>
            <pc:sldMk cId="3623698685" sldId="319"/>
            <ac:picMk id="57346" creationId="{67BB9F34-096C-F08C-4936-DC6652F3589E}"/>
          </ac:picMkLst>
        </pc:picChg>
      </pc:sldChg>
      <pc:sldChg chg="addSp modSp mod">
        <pc:chgData name="John Adams" userId="1143faee-bb16-416e-8056-0ed4c730fe93" providerId="ADAL" clId="{85847F64-3ABA-409F-BF61-0227E38C4A33}" dt="2024-01-08T11:53:06.893" v="2520" actId="404"/>
        <pc:sldMkLst>
          <pc:docMk/>
          <pc:sldMk cId="1950576512" sldId="320"/>
        </pc:sldMkLst>
        <pc:spChg chg="mod">
          <ac:chgData name="John Adams" userId="1143faee-bb16-416e-8056-0ed4c730fe93" providerId="ADAL" clId="{85847F64-3ABA-409F-BF61-0227E38C4A33}" dt="2024-01-08T11:49:04.444" v="2408" actId="1076"/>
          <ac:spMkLst>
            <pc:docMk/>
            <pc:sldMk cId="1950576512" sldId="320"/>
            <ac:spMk id="2" creationId="{3B0DF018-88B1-CD94-C223-37EF4A2C63F9}"/>
          </ac:spMkLst>
        </pc:spChg>
        <pc:spChg chg="mod">
          <ac:chgData name="John Adams" userId="1143faee-bb16-416e-8056-0ed4c730fe93" providerId="ADAL" clId="{85847F64-3ABA-409F-BF61-0227E38C4A33}" dt="2024-01-08T11:53:06.893" v="2520" actId="404"/>
          <ac:spMkLst>
            <pc:docMk/>
            <pc:sldMk cId="1950576512" sldId="320"/>
            <ac:spMk id="6" creationId="{00000000-0000-0000-0000-000000000000}"/>
          </ac:spMkLst>
        </pc:spChg>
        <pc:picChg chg="mod">
          <ac:chgData name="John Adams" userId="1143faee-bb16-416e-8056-0ed4c730fe93" providerId="ADAL" clId="{85847F64-3ABA-409F-BF61-0227E38C4A33}" dt="2024-01-08T11:52:37.296" v="2511" actId="1076"/>
          <ac:picMkLst>
            <pc:docMk/>
            <pc:sldMk cId="1950576512" sldId="320"/>
            <ac:picMk id="7" creationId="{00000000-0000-0000-0000-000000000000}"/>
          </ac:picMkLst>
        </pc:picChg>
        <pc:picChg chg="add mod">
          <ac:chgData name="John Adams" userId="1143faee-bb16-416e-8056-0ed4c730fe93" providerId="ADAL" clId="{85847F64-3ABA-409F-BF61-0227E38C4A33}" dt="2024-01-08T11:52:28.640" v="2510" actId="167"/>
          <ac:picMkLst>
            <pc:docMk/>
            <pc:sldMk cId="1950576512" sldId="320"/>
            <ac:picMk id="59394" creationId="{3CF883B6-DD64-4EE3-7D67-17F88FAEAB5E}"/>
          </ac:picMkLst>
        </pc:picChg>
      </pc:sldChg>
      <pc:sldChg chg="addSp modSp mod">
        <pc:chgData name="John Adams" userId="1143faee-bb16-416e-8056-0ed4c730fe93" providerId="ADAL" clId="{85847F64-3ABA-409F-BF61-0227E38C4A33}" dt="2024-01-08T11:51:23.509" v="2506" actId="14100"/>
        <pc:sldMkLst>
          <pc:docMk/>
          <pc:sldMk cId="3294454964" sldId="321"/>
        </pc:sldMkLst>
        <pc:spChg chg="mod">
          <ac:chgData name="John Adams" userId="1143faee-bb16-416e-8056-0ed4c730fe93" providerId="ADAL" clId="{85847F64-3ABA-409F-BF61-0227E38C4A33}" dt="2024-01-08T11:51:07.967" v="2504" actId="20577"/>
          <ac:spMkLst>
            <pc:docMk/>
            <pc:sldMk cId="3294454964" sldId="321"/>
            <ac:spMk id="3" creationId="{1599F6CE-6292-3557-770E-7B85BF4F6038}"/>
          </ac:spMkLst>
        </pc:spChg>
        <pc:picChg chg="add mod">
          <ac:chgData name="John Adams" userId="1143faee-bb16-416e-8056-0ed4c730fe93" providerId="ADAL" clId="{85847F64-3ABA-409F-BF61-0227E38C4A33}" dt="2024-01-08T11:51:23.509" v="2506" actId="14100"/>
          <ac:picMkLst>
            <pc:docMk/>
            <pc:sldMk cId="3294454964" sldId="321"/>
            <ac:picMk id="58370" creationId="{878E5C7C-0C39-317E-35AE-EFE133798CD2}"/>
          </ac:picMkLst>
        </pc:picChg>
      </pc:sldChg>
      <pc:sldChg chg="addSp modSp mod">
        <pc:chgData name="John Adams" userId="1143faee-bb16-416e-8056-0ed4c730fe93" providerId="ADAL" clId="{85847F64-3ABA-409F-BF61-0227E38C4A33}" dt="2024-01-08T11:54:34.279" v="2528" actId="114"/>
        <pc:sldMkLst>
          <pc:docMk/>
          <pc:sldMk cId="3176322078" sldId="322"/>
        </pc:sldMkLst>
        <pc:spChg chg="mod">
          <ac:chgData name="John Adams" userId="1143faee-bb16-416e-8056-0ed4c730fe93" providerId="ADAL" clId="{85847F64-3ABA-409F-BF61-0227E38C4A33}" dt="2024-01-08T11:54:34.279" v="2528" actId="114"/>
          <ac:spMkLst>
            <pc:docMk/>
            <pc:sldMk cId="3176322078" sldId="322"/>
            <ac:spMk id="2" creationId="{29023E5C-5122-682E-75AE-FFCF2FDC4279}"/>
          </ac:spMkLst>
        </pc:spChg>
        <pc:picChg chg="add mod">
          <ac:chgData name="John Adams" userId="1143faee-bb16-416e-8056-0ed4c730fe93" providerId="ADAL" clId="{85847F64-3ABA-409F-BF61-0227E38C4A33}" dt="2024-01-08T11:54:15.145" v="2523" actId="14100"/>
          <ac:picMkLst>
            <pc:docMk/>
            <pc:sldMk cId="3176322078" sldId="322"/>
            <ac:picMk id="60418" creationId="{F4A37BD8-9960-DE0F-D3A1-E038AFEB9C32}"/>
          </ac:picMkLst>
        </pc:picChg>
      </pc:sldChg>
      <pc:sldChg chg="addSp delSp modSp mod">
        <pc:chgData name="John Adams" userId="1143faee-bb16-416e-8056-0ed4c730fe93" providerId="ADAL" clId="{85847F64-3ABA-409F-BF61-0227E38C4A33}" dt="2024-01-08T11:56:07.204" v="2639" actId="1076"/>
        <pc:sldMkLst>
          <pc:docMk/>
          <pc:sldMk cId="1311559118" sldId="323"/>
        </pc:sldMkLst>
        <pc:spChg chg="mod">
          <ac:chgData name="John Adams" userId="1143faee-bb16-416e-8056-0ed4c730fe93" providerId="ADAL" clId="{85847F64-3ABA-409F-BF61-0227E38C4A33}" dt="2024-01-08T11:56:07.204" v="2639" actId="1076"/>
          <ac:spMkLst>
            <pc:docMk/>
            <pc:sldMk cId="1311559118" sldId="323"/>
            <ac:spMk id="3" creationId="{E7BF1921-D010-8CDE-9C46-DCF75F40529A}"/>
          </ac:spMkLst>
        </pc:spChg>
        <pc:picChg chg="add del">
          <ac:chgData name="John Adams" userId="1143faee-bb16-416e-8056-0ed4c730fe93" providerId="ADAL" clId="{85847F64-3ABA-409F-BF61-0227E38C4A33}" dt="2024-01-08T11:55:46.535" v="2636"/>
          <ac:picMkLst>
            <pc:docMk/>
            <pc:sldMk cId="1311559118" sldId="323"/>
            <ac:picMk id="61442" creationId="{C0C8359F-BA88-36A0-9C3F-EFA8EA02D433}"/>
          </ac:picMkLst>
        </pc:picChg>
        <pc:picChg chg="add mod">
          <ac:chgData name="John Adams" userId="1143faee-bb16-416e-8056-0ed4c730fe93" providerId="ADAL" clId="{85847F64-3ABA-409F-BF61-0227E38C4A33}" dt="2024-01-08T11:55:59.028" v="2638" actId="732"/>
          <ac:picMkLst>
            <pc:docMk/>
            <pc:sldMk cId="1311559118" sldId="323"/>
            <ac:picMk id="61444" creationId="{36537836-B933-2F89-FEEE-26F9B849A5AD}"/>
          </ac:picMkLst>
        </pc:picChg>
      </pc:sldChg>
      <pc:sldChg chg="addSp modSp mod">
        <pc:chgData name="John Adams" userId="1143faee-bb16-416e-8056-0ed4c730fe93" providerId="ADAL" clId="{85847F64-3ABA-409F-BF61-0227E38C4A33}" dt="2024-01-08T11:57:05.037" v="2679" actId="1076"/>
        <pc:sldMkLst>
          <pc:docMk/>
          <pc:sldMk cId="3881350087" sldId="324"/>
        </pc:sldMkLst>
        <pc:spChg chg="mod">
          <ac:chgData name="John Adams" userId="1143faee-bb16-416e-8056-0ed4c730fe93" providerId="ADAL" clId="{85847F64-3ABA-409F-BF61-0227E38C4A33}" dt="2024-01-08T11:56:37.791" v="2675" actId="1076"/>
          <ac:spMkLst>
            <pc:docMk/>
            <pc:sldMk cId="3881350087" sldId="324"/>
            <ac:spMk id="2" creationId="{FB700DE7-2592-8CDD-D419-C5EC314871A7}"/>
          </ac:spMkLst>
        </pc:spChg>
        <pc:picChg chg="add mod">
          <ac:chgData name="John Adams" userId="1143faee-bb16-416e-8056-0ed4c730fe93" providerId="ADAL" clId="{85847F64-3ABA-409F-BF61-0227E38C4A33}" dt="2024-01-08T11:57:05.037" v="2679" actId="1076"/>
          <ac:picMkLst>
            <pc:docMk/>
            <pc:sldMk cId="3881350087" sldId="324"/>
            <ac:picMk id="62466" creationId="{23FF11B6-64E7-26C0-2C14-FE35A0A9BF82}"/>
          </ac:picMkLst>
        </pc:picChg>
      </pc:sldChg>
      <pc:sldChg chg="addSp modSp mod">
        <pc:chgData name="John Adams" userId="1143faee-bb16-416e-8056-0ed4c730fe93" providerId="ADAL" clId="{85847F64-3ABA-409F-BF61-0227E38C4A33}" dt="2024-01-08T11:59:49.353" v="2756" actId="404"/>
        <pc:sldMkLst>
          <pc:docMk/>
          <pc:sldMk cId="3901136596" sldId="325"/>
        </pc:sldMkLst>
        <pc:spChg chg="mod">
          <ac:chgData name="John Adams" userId="1143faee-bb16-416e-8056-0ed4c730fe93" providerId="ADAL" clId="{85847F64-3ABA-409F-BF61-0227E38C4A33}" dt="2024-01-08T11:59:49.353" v="2756" actId="404"/>
          <ac:spMkLst>
            <pc:docMk/>
            <pc:sldMk cId="3901136596" sldId="325"/>
            <ac:spMk id="3" creationId="{E9921D98-6E0F-2D8D-4F72-53A06E9DFA06}"/>
          </ac:spMkLst>
        </pc:spChg>
        <pc:picChg chg="add mod">
          <ac:chgData name="John Adams" userId="1143faee-bb16-416e-8056-0ed4c730fe93" providerId="ADAL" clId="{85847F64-3ABA-409F-BF61-0227E38C4A33}" dt="2024-01-08T11:58:54.476" v="2726" actId="1076"/>
          <ac:picMkLst>
            <pc:docMk/>
            <pc:sldMk cId="3901136596" sldId="325"/>
            <ac:picMk id="63490" creationId="{5B80015D-FA32-23A0-CBF1-B1F67C288A88}"/>
          </ac:picMkLst>
        </pc:picChg>
      </pc:sldChg>
      <pc:sldChg chg="addSp modSp mod">
        <pc:chgData name="John Adams" userId="1143faee-bb16-416e-8056-0ed4c730fe93" providerId="ADAL" clId="{85847F64-3ABA-409F-BF61-0227E38C4A33}" dt="2024-01-08T12:01:34.454" v="2858" actId="1076"/>
        <pc:sldMkLst>
          <pc:docMk/>
          <pc:sldMk cId="1089447908" sldId="326"/>
        </pc:sldMkLst>
        <pc:spChg chg="mod">
          <ac:chgData name="John Adams" userId="1143faee-bb16-416e-8056-0ed4c730fe93" providerId="ADAL" clId="{85847F64-3ABA-409F-BF61-0227E38C4A33}" dt="2024-01-08T12:00:36.956" v="2853" actId="20577"/>
          <ac:spMkLst>
            <pc:docMk/>
            <pc:sldMk cId="1089447908" sldId="326"/>
            <ac:spMk id="2" creationId="{51B96BA5-B613-27FC-7821-06485C76AA07}"/>
          </ac:spMkLst>
        </pc:spChg>
        <pc:picChg chg="add mod">
          <ac:chgData name="John Adams" userId="1143faee-bb16-416e-8056-0ed4c730fe93" providerId="ADAL" clId="{85847F64-3ABA-409F-BF61-0227E38C4A33}" dt="2024-01-08T12:01:34.454" v="2858" actId="1076"/>
          <ac:picMkLst>
            <pc:docMk/>
            <pc:sldMk cId="1089447908" sldId="326"/>
            <ac:picMk id="64514" creationId="{24046667-984E-F247-6544-C69852E68463}"/>
          </ac:picMkLst>
        </pc:picChg>
      </pc:sldChg>
      <pc:sldChg chg="addSp modSp mod">
        <pc:chgData name="John Adams" userId="1143faee-bb16-416e-8056-0ed4c730fe93" providerId="ADAL" clId="{85847F64-3ABA-409F-BF61-0227E38C4A33}" dt="2024-01-08T12:52:09.202" v="2907" actId="1076"/>
        <pc:sldMkLst>
          <pc:docMk/>
          <pc:sldMk cId="672854252" sldId="327"/>
        </pc:sldMkLst>
        <pc:spChg chg="mod">
          <ac:chgData name="John Adams" userId="1143faee-bb16-416e-8056-0ed4c730fe93" providerId="ADAL" clId="{85847F64-3ABA-409F-BF61-0227E38C4A33}" dt="2024-01-08T12:51:34.792" v="2900" actId="1076"/>
          <ac:spMkLst>
            <pc:docMk/>
            <pc:sldMk cId="672854252" sldId="327"/>
            <ac:spMk id="3" creationId="{1D1D4C43-6435-A68D-44C5-673942B50CAF}"/>
          </ac:spMkLst>
        </pc:spChg>
        <pc:picChg chg="add mod">
          <ac:chgData name="John Adams" userId="1143faee-bb16-416e-8056-0ed4c730fe93" providerId="ADAL" clId="{85847F64-3ABA-409F-BF61-0227E38C4A33}" dt="2024-01-08T12:52:09.202" v="2907" actId="1076"/>
          <ac:picMkLst>
            <pc:docMk/>
            <pc:sldMk cId="672854252" sldId="327"/>
            <ac:picMk id="65538" creationId="{5C1ABFD8-AB98-1347-EB6A-B5449D5D140C}"/>
          </ac:picMkLst>
        </pc:picChg>
      </pc:sldChg>
      <pc:sldChg chg="addSp modSp mod">
        <pc:chgData name="John Adams" userId="1143faee-bb16-416e-8056-0ed4c730fe93" providerId="ADAL" clId="{85847F64-3ABA-409F-BF61-0227E38C4A33}" dt="2024-01-08T12:54:24.938" v="2933" actId="732"/>
        <pc:sldMkLst>
          <pc:docMk/>
          <pc:sldMk cId="1899999320" sldId="328"/>
        </pc:sldMkLst>
        <pc:spChg chg="mod">
          <ac:chgData name="John Adams" userId="1143faee-bb16-416e-8056-0ed4c730fe93" providerId="ADAL" clId="{85847F64-3ABA-409F-BF61-0227E38C4A33}" dt="2024-01-08T12:52:58.369" v="2930" actId="122"/>
          <ac:spMkLst>
            <pc:docMk/>
            <pc:sldMk cId="1899999320" sldId="328"/>
            <ac:spMk id="2" creationId="{9251120D-D08E-785D-FDA3-1B24E7A9B68A}"/>
          </ac:spMkLst>
        </pc:spChg>
        <pc:picChg chg="add mod">
          <ac:chgData name="John Adams" userId="1143faee-bb16-416e-8056-0ed4c730fe93" providerId="ADAL" clId="{85847F64-3ABA-409F-BF61-0227E38C4A33}" dt="2024-01-08T12:54:24.938" v="2933" actId="732"/>
          <ac:picMkLst>
            <pc:docMk/>
            <pc:sldMk cId="1899999320" sldId="328"/>
            <ac:picMk id="66562" creationId="{F530C540-8245-FC22-0CD5-4373D82F7D59}"/>
          </ac:picMkLst>
        </pc:picChg>
      </pc:sldChg>
      <pc:sldChg chg="addSp modSp mod">
        <pc:chgData name="John Adams" userId="1143faee-bb16-416e-8056-0ed4c730fe93" providerId="ADAL" clId="{85847F64-3ABA-409F-BF61-0227E38C4A33}" dt="2024-01-08T12:58:08.569" v="3010" actId="1076"/>
        <pc:sldMkLst>
          <pc:docMk/>
          <pc:sldMk cId="4095413290" sldId="329"/>
        </pc:sldMkLst>
        <pc:spChg chg="mod">
          <ac:chgData name="John Adams" userId="1143faee-bb16-416e-8056-0ed4c730fe93" providerId="ADAL" clId="{85847F64-3ABA-409F-BF61-0227E38C4A33}" dt="2024-01-08T12:58:08.569" v="3010" actId="1076"/>
          <ac:spMkLst>
            <pc:docMk/>
            <pc:sldMk cId="4095413290" sldId="329"/>
            <ac:spMk id="3" creationId="{33AE1C88-31ED-B70F-75D4-6A90560CDA0D}"/>
          </ac:spMkLst>
        </pc:spChg>
        <pc:picChg chg="add mod">
          <ac:chgData name="John Adams" userId="1143faee-bb16-416e-8056-0ed4c730fe93" providerId="ADAL" clId="{85847F64-3ABA-409F-BF61-0227E38C4A33}" dt="2024-01-08T12:58:04.891" v="3009" actId="14100"/>
          <ac:picMkLst>
            <pc:docMk/>
            <pc:sldMk cId="4095413290" sldId="329"/>
            <ac:picMk id="67586" creationId="{D48937EE-88E1-94F5-8447-DD1034E4008F}"/>
          </ac:picMkLst>
        </pc:picChg>
      </pc:sldChg>
      <pc:sldChg chg="addSp modSp mod">
        <pc:chgData name="John Adams" userId="1143faee-bb16-416e-8056-0ed4c730fe93" providerId="ADAL" clId="{85847F64-3ABA-409F-BF61-0227E38C4A33}" dt="2024-01-08T13:01:11.943" v="3072" actId="1076"/>
        <pc:sldMkLst>
          <pc:docMk/>
          <pc:sldMk cId="95978237" sldId="330"/>
        </pc:sldMkLst>
        <pc:spChg chg="mod">
          <ac:chgData name="John Adams" userId="1143faee-bb16-416e-8056-0ed4c730fe93" providerId="ADAL" clId="{85847F64-3ABA-409F-BF61-0227E38C4A33}" dt="2024-01-08T13:01:11.943" v="3072" actId="1076"/>
          <ac:spMkLst>
            <pc:docMk/>
            <pc:sldMk cId="95978237" sldId="330"/>
            <ac:spMk id="2" creationId="{C9C34F92-6AC4-53E4-1145-3EA5A50A57E4}"/>
          </ac:spMkLst>
        </pc:spChg>
        <pc:picChg chg="add mod">
          <ac:chgData name="John Adams" userId="1143faee-bb16-416e-8056-0ed4c730fe93" providerId="ADAL" clId="{85847F64-3ABA-409F-BF61-0227E38C4A33}" dt="2024-01-08T13:01:07.891" v="3071" actId="14100"/>
          <ac:picMkLst>
            <pc:docMk/>
            <pc:sldMk cId="95978237" sldId="330"/>
            <ac:picMk id="68610" creationId="{FA07F26B-C465-D5E5-6653-8DA9C48B31AF}"/>
          </ac:picMkLst>
        </pc:picChg>
      </pc:sldChg>
      <pc:sldChg chg="addSp modSp mod">
        <pc:chgData name="John Adams" userId="1143faee-bb16-416e-8056-0ed4c730fe93" providerId="ADAL" clId="{85847F64-3ABA-409F-BF61-0227E38C4A33}" dt="2024-01-08T13:02:19.932" v="3101" actId="14100"/>
        <pc:sldMkLst>
          <pc:docMk/>
          <pc:sldMk cId="2084196236" sldId="331"/>
        </pc:sldMkLst>
        <pc:spChg chg="mod">
          <ac:chgData name="John Adams" userId="1143faee-bb16-416e-8056-0ed4c730fe93" providerId="ADAL" clId="{85847F64-3ABA-409F-BF61-0227E38C4A33}" dt="2024-01-08T13:01:38.140" v="3097" actId="20577"/>
          <ac:spMkLst>
            <pc:docMk/>
            <pc:sldMk cId="2084196236" sldId="331"/>
            <ac:spMk id="3" creationId="{FB2C3762-B2A0-69B0-832C-E68CAAE63E3A}"/>
          </ac:spMkLst>
        </pc:spChg>
        <pc:picChg chg="add mod">
          <ac:chgData name="John Adams" userId="1143faee-bb16-416e-8056-0ed4c730fe93" providerId="ADAL" clId="{85847F64-3ABA-409F-BF61-0227E38C4A33}" dt="2024-01-08T13:02:19.932" v="3101" actId="14100"/>
          <ac:picMkLst>
            <pc:docMk/>
            <pc:sldMk cId="2084196236" sldId="331"/>
            <ac:picMk id="69634" creationId="{7C1A6A7A-1A7C-55DA-2AE6-F048AF827480}"/>
          </ac:picMkLst>
        </pc:picChg>
      </pc:sldChg>
      <pc:sldChg chg="addSp modSp mod">
        <pc:chgData name="John Adams" userId="1143faee-bb16-416e-8056-0ed4c730fe93" providerId="ADAL" clId="{85847F64-3ABA-409F-BF61-0227E38C4A33}" dt="2024-01-08T13:07:58.568" v="3156" actId="114"/>
        <pc:sldMkLst>
          <pc:docMk/>
          <pc:sldMk cId="3869554513" sldId="332"/>
        </pc:sldMkLst>
        <pc:spChg chg="mod">
          <ac:chgData name="John Adams" userId="1143faee-bb16-416e-8056-0ed4c730fe93" providerId="ADAL" clId="{85847F64-3ABA-409F-BF61-0227E38C4A33}" dt="2024-01-08T13:07:58.568" v="3156" actId="114"/>
          <ac:spMkLst>
            <pc:docMk/>
            <pc:sldMk cId="3869554513" sldId="332"/>
            <ac:spMk id="2" creationId="{40AD585C-F7C2-41F9-7287-3DBAC923C03E}"/>
          </ac:spMkLst>
        </pc:spChg>
        <pc:picChg chg="add mod">
          <ac:chgData name="John Adams" userId="1143faee-bb16-416e-8056-0ed4c730fe93" providerId="ADAL" clId="{85847F64-3ABA-409F-BF61-0227E38C4A33}" dt="2024-01-08T13:07:34.590" v="3127" actId="1076"/>
          <ac:picMkLst>
            <pc:docMk/>
            <pc:sldMk cId="3869554513" sldId="332"/>
            <ac:picMk id="72706" creationId="{686FFC23-4CE0-B2A4-B529-2A15155D7662}"/>
          </ac:picMkLst>
        </pc:picChg>
      </pc:sldChg>
      <pc:sldChg chg="addSp modSp mod">
        <pc:chgData name="John Adams" userId="1143faee-bb16-416e-8056-0ed4c730fe93" providerId="ADAL" clId="{85847F64-3ABA-409F-BF61-0227E38C4A33}" dt="2024-01-08T13:06:43.727" v="3124" actId="1076"/>
        <pc:sldMkLst>
          <pc:docMk/>
          <pc:sldMk cId="1944068590" sldId="333"/>
        </pc:sldMkLst>
        <pc:spChg chg="mod">
          <ac:chgData name="John Adams" userId="1143faee-bb16-416e-8056-0ed4c730fe93" providerId="ADAL" clId="{85847F64-3ABA-409F-BF61-0227E38C4A33}" dt="2024-01-08T13:06:43.727" v="3124" actId="1076"/>
          <ac:spMkLst>
            <pc:docMk/>
            <pc:sldMk cId="1944068590" sldId="333"/>
            <ac:spMk id="3" creationId="{86E7EC3F-FDD7-C875-7CB4-3DE5A3056DF7}"/>
          </ac:spMkLst>
        </pc:spChg>
        <pc:picChg chg="add mod">
          <ac:chgData name="John Adams" userId="1143faee-bb16-416e-8056-0ed4c730fe93" providerId="ADAL" clId="{85847F64-3ABA-409F-BF61-0227E38C4A33}" dt="2024-01-08T13:06:35.940" v="3123" actId="14100"/>
          <ac:picMkLst>
            <pc:docMk/>
            <pc:sldMk cId="1944068590" sldId="333"/>
            <ac:picMk id="71682" creationId="{C6950999-4113-E987-36E9-E1E6928CF5AD}"/>
          </ac:picMkLst>
        </pc:picChg>
      </pc:sldChg>
      <pc:sldChg chg="addSp modSp mod">
        <pc:chgData name="John Adams" userId="1143faee-bb16-416e-8056-0ed4c730fe93" providerId="ADAL" clId="{85847F64-3ABA-409F-BF61-0227E38C4A33}" dt="2024-01-08T13:05:16.735" v="3117" actId="114"/>
        <pc:sldMkLst>
          <pc:docMk/>
          <pc:sldMk cId="2779860483" sldId="334"/>
        </pc:sldMkLst>
        <pc:spChg chg="mod">
          <ac:chgData name="John Adams" userId="1143faee-bb16-416e-8056-0ed4c730fe93" providerId="ADAL" clId="{85847F64-3ABA-409F-BF61-0227E38C4A33}" dt="2024-01-08T13:05:16.735" v="3117" actId="114"/>
          <ac:spMkLst>
            <pc:docMk/>
            <pc:sldMk cId="2779860483" sldId="334"/>
            <ac:spMk id="2" creationId="{11E48137-F84C-3188-7F4C-2236FF9F4A79}"/>
          </ac:spMkLst>
        </pc:spChg>
        <pc:picChg chg="add mod">
          <ac:chgData name="John Adams" userId="1143faee-bb16-416e-8056-0ed4c730fe93" providerId="ADAL" clId="{85847F64-3ABA-409F-BF61-0227E38C4A33}" dt="2024-01-08T13:05:09.692" v="3115" actId="1076"/>
          <ac:picMkLst>
            <pc:docMk/>
            <pc:sldMk cId="2779860483" sldId="334"/>
            <ac:picMk id="70658" creationId="{89718850-D0DD-3337-59B4-2029F35CCB50}"/>
          </ac:picMkLst>
        </pc:picChg>
      </pc:sldChg>
      <pc:sldChg chg="addSp modSp mod">
        <pc:chgData name="John Adams" userId="1143faee-bb16-416e-8056-0ed4c730fe93" providerId="ADAL" clId="{85847F64-3ABA-409F-BF61-0227E38C4A33}" dt="2024-01-08T13:09:38.662" v="3190" actId="1076"/>
        <pc:sldMkLst>
          <pc:docMk/>
          <pc:sldMk cId="3455758736" sldId="335"/>
        </pc:sldMkLst>
        <pc:spChg chg="mod">
          <ac:chgData name="John Adams" userId="1143faee-bb16-416e-8056-0ed4c730fe93" providerId="ADAL" clId="{85847F64-3ABA-409F-BF61-0227E38C4A33}" dt="2024-01-08T13:09:38.662" v="3190" actId="1076"/>
          <ac:spMkLst>
            <pc:docMk/>
            <pc:sldMk cId="3455758736" sldId="335"/>
            <ac:spMk id="3" creationId="{D06041E3-E094-1CFC-B631-14E113E5C014}"/>
          </ac:spMkLst>
        </pc:spChg>
        <pc:picChg chg="add mod">
          <ac:chgData name="John Adams" userId="1143faee-bb16-416e-8056-0ed4c730fe93" providerId="ADAL" clId="{85847F64-3ABA-409F-BF61-0227E38C4A33}" dt="2024-01-08T13:09:13.412" v="3161" actId="14100"/>
          <ac:picMkLst>
            <pc:docMk/>
            <pc:sldMk cId="3455758736" sldId="335"/>
            <ac:picMk id="73730" creationId="{89C90D85-C12C-FB42-8EE1-C30CDB199767}"/>
          </ac:picMkLst>
        </pc:picChg>
      </pc:sldChg>
      <pc:sldChg chg="addSp modSp mod">
        <pc:chgData name="John Adams" userId="1143faee-bb16-416e-8056-0ed4c730fe93" providerId="ADAL" clId="{85847F64-3ABA-409F-BF61-0227E38C4A33}" dt="2024-01-08T13:11:19.056" v="3243" actId="1076"/>
        <pc:sldMkLst>
          <pc:docMk/>
          <pc:sldMk cId="2675780766" sldId="336"/>
        </pc:sldMkLst>
        <pc:spChg chg="mod">
          <ac:chgData name="John Adams" userId="1143faee-bb16-416e-8056-0ed4c730fe93" providerId="ADAL" clId="{85847F64-3ABA-409F-BF61-0227E38C4A33}" dt="2024-01-08T13:11:08.892" v="3242" actId="20577"/>
          <ac:spMkLst>
            <pc:docMk/>
            <pc:sldMk cId="2675780766" sldId="336"/>
            <ac:spMk id="2" creationId="{1E99CC8E-143F-9F5B-2F97-88DBF0DC4EE0}"/>
          </ac:spMkLst>
        </pc:spChg>
        <pc:picChg chg="add mod">
          <ac:chgData name="John Adams" userId="1143faee-bb16-416e-8056-0ed4c730fe93" providerId="ADAL" clId="{85847F64-3ABA-409F-BF61-0227E38C4A33}" dt="2024-01-08T13:11:19.056" v="3243" actId="1076"/>
          <ac:picMkLst>
            <pc:docMk/>
            <pc:sldMk cId="2675780766" sldId="336"/>
            <ac:picMk id="74754" creationId="{E8B9DCAD-B033-ABCD-2E75-AFA54D5140E5}"/>
          </ac:picMkLst>
        </pc:picChg>
      </pc:sldChg>
      <pc:sldChg chg="addSp modSp mod">
        <pc:chgData name="John Adams" userId="1143faee-bb16-416e-8056-0ed4c730fe93" providerId="ADAL" clId="{85847F64-3ABA-409F-BF61-0227E38C4A33}" dt="2024-01-09T08:07:26.602" v="4926" actId="1076"/>
        <pc:sldMkLst>
          <pc:docMk/>
          <pc:sldMk cId="1216152147" sldId="337"/>
        </pc:sldMkLst>
        <pc:spChg chg="mod">
          <ac:chgData name="John Adams" userId="1143faee-bb16-416e-8056-0ed4c730fe93" providerId="ADAL" clId="{85847F64-3ABA-409F-BF61-0227E38C4A33}" dt="2024-01-09T08:07:26.602" v="4926" actId="1076"/>
          <ac:spMkLst>
            <pc:docMk/>
            <pc:sldMk cId="1216152147" sldId="337"/>
            <ac:spMk id="3" creationId="{8B1858A9-C3C3-1F76-10C1-FAFDCB9F027E}"/>
          </ac:spMkLst>
        </pc:spChg>
        <pc:picChg chg="add mod">
          <ac:chgData name="John Adams" userId="1143faee-bb16-416e-8056-0ed4c730fe93" providerId="ADAL" clId="{85847F64-3ABA-409F-BF61-0227E38C4A33}" dt="2024-01-08T13:13:41.359" v="3299" actId="732"/>
          <ac:picMkLst>
            <pc:docMk/>
            <pc:sldMk cId="1216152147" sldId="337"/>
            <ac:picMk id="76802" creationId="{6E548ADA-9CFC-BFEE-394C-B392AECA7867}"/>
          </ac:picMkLst>
        </pc:picChg>
      </pc:sldChg>
      <pc:sldChg chg="addSp modSp mod">
        <pc:chgData name="John Adams" userId="1143faee-bb16-416e-8056-0ed4c730fe93" providerId="ADAL" clId="{85847F64-3ABA-409F-BF61-0227E38C4A33}" dt="2024-01-08T13:12:48.079" v="3295" actId="20577"/>
        <pc:sldMkLst>
          <pc:docMk/>
          <pc:sldMk cId="885128064" sldId="338"/>
        </pc:sldMkLst>
        <pc:spChg chg="mod">
          <ac:chgData name="John Adams" userId="1143faee-bb16-416e-8056-0ed4c730fe93" providerId="ADAL" clId="{85847F64-3ABA-409F-BF61-0227E38C4A33}" dt="2024-01-08T13:12:48.079" v="3295" actId="20577"/>
          <ac:spMkLst>
            <pc:docMk/>
            <pc:sldMk cId="885128064" sldId="338"/>
            <ac:spMk id="2" creationId="{8A46EB38-8066-2DB5-20B9-B43DF31BED2D}"/>
          </ac:spMkLst>
        </pc:spChg>
        <pc:picChg chg="add mod">
          <ac:chgData name="John Adams" userId="1143faee-bb16-416e-8056-0ed4c730fe93" providerId="ADAL" clId="{85847F64-3ABA-409F-BF61-0227E38C4A33}" dt="2024-01-08T13:12:17.200" v="3250" actId="1076"/>
          <ac:picMkLst>
            <pc:docMk/>
            <pc:sldMk cId="885128064" sldId="338"/>
            <ac:picMk id="75778" creationId="{6E1F2047-EAD1-94C1-EC1A-C8FC0CCBEA86}"/>
          </ac:picMkLst>
        </pc:picChg>
      </pc:sldChg>
      <pc:sldChg chg="addSp modSp mod">
        <pc:chgData name="John Adams" userId="1143faee-bb16-416e-8056-0ed4c730fe93" providerId="ADAL" clId="{85847F64-3ABA-409F-BF61-0227E38C4A33}" dt="2024-01-08T13:16:10.335" v="3384" actId="114"/>
        <pc:sldMkLst>
          <pc:docMk/>
          <pc:sldMk cId="2404626885" sldId="339"/>
        </pc:sldMkLst>
        <pc:spChg chg="mod">
          <ac:chgData name="John Adams" userId="1143faee-bb16-416e-8056-0ed4c730fe93" providerId="ADAL" clId="{85847F64-3ABA-409F-BF61-0227E38C4A33}" dt="2024-01-08T13:16:10.335" v="3384" actId="114"/>
          <ac:spMkLst>
            <pc:docMk/>
            <pc:sldMk cId="2404626885" sldId="339"/>
            <ac:spMk id="3" creationId="{A517F8D3-5983-9525-EE33-36996DBDF009}"/>
          </ac:spMkLst>
        </pc:spChg>
        <pc:picChg chg="add mod">
          <ac:chgData name="John Adams" userId="1143faee-bb16-416e-8056-0ed4c730fe93" providerId="ADAL" clId="{85847F64-3ABA-409F-BF61-0227E38C4A33}" dt="2024-01-08T13:15:43.859" v="3338" actId="1076"/>
          <ac:picMkLst>
            <pc:docMk/>
            <pc:sldMk cId="2404626885" sldId="339"/>
            <ac:picMk id="77826" creationId="{1B4DACBD-E325-BBDC-590C-58CDA4C553E0}"/>
          </ac:picMkLst>
        </pc:picChg>
      </pc:sldChg>
      <pc:sldChg chg="addSp modSp mod">
        <pc:chgData name="John Adams" userId="1143faee-bb16-416e-8056-0ed4c730fe93" providerId="ADAL" clId="{85847F64-3ABA-409F-BF61-0227E38C4A33}" dt="2024-01-08T13:18:19.470" v="3418" actId="14100"/>
        <pc:sldMkLst>
          <pc:docMk/>
          <pc:sldMk cId="3797139636" sldId="340"/>
        </pc:sldMkLst>
        <pc:spChg chg="mod">
          <ac:chgData name="John Adams" userId="1143faee-bb16-416e-8056-0ed4c730fe93" providerId="ADAL" clId="{85847F64-3ABA-409F-BF61-0227E38C4A33}" dt="2024-01-08T13:17:10.389" v="3414" actId="1076"/>
          <ac:spMkLst>
            <pc:docMk/>
            <pc:sldMk cId="3797139636" sldId="340"/>
            <ac:spMk id="2" creationId="{57F90373-572E-8550-9E30-EAE5E340C20F}"/>
          </ac:spMkLst>
        </pc:spChg>
        <pc:picChg chg="add mod">
          <ac:chgData name="John Adams" userId="1143faee-bb16-416e-8056-0ed4c730fe93" providerId="ADAL" clId="{85847F64-3ABA-409F-BF61-0227E38C4A33}" dt="2024-01-08T13:18:19.470" v="3418" actId="14100"/>
          <ac:picMkLst>
            <pc:docMk/>
            <pc:sldMk cId="3797139636" sldId="340"/>
            <ac:picMk id="78850" creationId="{EFF6FD3E-ACF8-98B3-EFEE-C1C269958074}"/>
          </ac:picMkLst>
        </pc:picChg>
      </pc:sldChg>
      <pc:sldChg chg="addSp modSp mod">
        <pc:chgData name="John Adams" userId="1143faee-bb16-416e-8056-0ed4c730fe93" providerId="ADAL" clId="{85847F64-3ABA-409F-BF61-0227E38C4A33}" dt="2024-01-08T13:23:04.990" v="3519" actId="732"/>
        <pc:sldMkLst>
          <pc:docMk/>
          <pc:sldMk cId="4251963133" sldId="341"/>
        </pc:sldMkLst>
        <pc:spChg chg="mod">
          <ac:chgData name="John Adams" userId="1143faee-bb16-416e-8056-0ed4c730fe93" providerId="ADAL" clId="{85847F64-3ABA-409F-BF61-0227E38C4A33}" dt="2024-01-08T13:22:47.679" v="3515" actId="20577"/>
          <ac:spMkLst>
            <pc:docMk/>
            <pc:sldMk cId="4251963133" sldId="341"/>
            <ac:spMk id="3" creationId="{F9C0047F-9199-97A9-1254-1890D4BBEA74}"/>
          </ac:spMkLst>
        </pc:spChg>
        <pc:picChg chg="add mod">
          <ac:chgData name="John Adams" userId="1143faee-bb16-416e-8056-0ed4c730fe93" providerId="ADAL" clId="{85847F64-3ABA-409F-BF61-0227E38C4A33}" dt="2024-01-08T13:23:04.990" v="3519" actId="732"/>
          <ac:picMkLst>
            <pc:docMk/>
            <pc:sldMk cId="4251963133" sldId="341"/>
            <ac:picMk id="82946" creationId="{3ECEA09B-4927-B376-0A34-25DD447EFB4F}"/>
          </ac:picMkLst>
        </pc:picChg>
      </pc:sldChg>
      <pc:sldChg chg="addSp modSp mod">
        <pc:chgData name="John Adams" userId="1143faee-bb16-416e-8056-0ed4c730fe93" providerId="ADAL" clId="{85847F64-3ABA-409F-BF61-0227E38C4A33}" dt="2024-01-08T13:24:21.713" v="3571" actId="1076"/>
        <pc:sldMkLst>
          <pc:docMk/>
          <pc:sldMk cId="872002055" sldId="342"/>
        </pc:sldMkLst>
        <pc:spChg chg="mod">
          <ac:chgData name="John Adams" userId="1143faee-bb16-416e-8056-0ed4c730fe93" providerId="ADAL" clId="{85847F64-3ABA-409F-BF61-0227E38C4A33}" dt="2024-01-08T13:23:48.619" v="3564" actId="14100"/>
          <ac:spMkLst>
            <pc:docMk/>
            <pc:sldMk cId="872002055" sldId="342"/>
            <ac:spMk id="2" creationId="{6F3F3487-0BD8-4893-60E7-12BE45AC9784}"/>
          </ac:spMkLst>
        </pc:spChg>
        <pc:picChg chg="add mod">
          <ac:chgData name="John Adams" userId="1143faee-bb16-416e-8056-0ed4c730fe93" providerId="ADAL" clId="{85847F64-3ABA-409F-BF61-0227E38C4A33}" dt="2024-01-08T13:24:21.713" v="3571" actId="1076"/>
          <ac:picMkLst>
            <pc:docMk/>
            <pc:sldMk cId="872002055" sldId="342"/>
            <ac:picMk id="83970" creationId="{3971F153-B084-29E3-9F24-4A33AA6F2A62}"/>
          </ac:picMkLst>
        </pc:picChg>
      </pc:sldChg>
      <pc:sldChg chg="del">
        <pc:chgData name="John Adams" userId="1143faee-bb16-416e-8056-0ed4c730fe93" providerId="ADAL" clId="{85847F64-3ABA-409F-BF61-0227E38C4A33}" dt="2024-01-08T13:24:30.388" v="3572" actId="47"/>
        <pc:sldMkLst>
          <pc:docMk/>
          <pc:sldMk cId="3367627056" sldId="343"/>
        </pc:sldMkLst>
      </pc:sldChg>
      <pc:sldChg chg="addSp modSp mod">
        <pc:chgData name="John Adams" userId="1143faee-bb16-416e-8056-0ed4c730fe93" providerId="ADAL" clId="{85847F64-3ABA-409F-BF61-0227E38C4A33}" dt="2024-01-08T13:21:36.205" v="3485" actId="1076"/>
        <pc:sldMkLst>
          <pc:docMk/>
          <pc:sldMk cId="2319919999" sldId="344"/>
        </pc:sldMkLst>
        <pc:spChg chg="mod">
          <ac:chgData name="John Adams" userId="1143faee-bb16-416e-8056-0ed4c730fe93" providerId="ADAL" clId="{85847F64-3ABA-409F-BF61-0227E38C4A33}" dt="2024-01-08T13:21:27.543" v="3482" actId="1076"/>
          <ac:spMkLst>
            <pc:docMk/>
            <pc:sldMk cId="2319919999" sldId="344"/>
            <ac:spMk id="2" creationId="{4EF894A6-F7A0-90AB-C4C3-C9C54520E982}"/>
          </ac:spMkLst>
        </pc:spChg>
        <pc:picChg chg="add mod">
          <ac:chgData name="John Adams" userId="1143faee-bb16-416e-8056-0ed4c730fe93" providerId="ADAL" clId="{85847F64-3ABA-409F-BF61-0227E38C4A33}" dt="2024-01-08T13:21:36.205" v="3485" actId="1076"/>
          <ac:picMkLst>
            <pc:docMk/>
            <pc:sldMk cId="2319919999" sldId="344"/>
            <ac:picMk id="81922" creationId="{B676A67D-6443-E571-8E73-9A68F63994F3}"/>
          </ac:picMkLst>
        </pc:picChg>
      </pc:sldChg>
      <pc:sldChg chg="addSp modSp mod">
        <pc:chgData name="John Adams" userId="1143faee-bb16-416e-8056-0ed4c730fe93" providerId="ADAL" clId="{85847F64-3ABA-409F-BF61-0227E38C4A33}" dt="2024-01-08T13:26:44.049" v="3615" actId="20577"/>
        <pc:sldMkLst>
          <pc:docMk/>
          <pc:sldMk cId="1871221824" sldId="345"/>
        </pc:sldMkLst>
        <pc:spChg chg="mod">
          <ac:chgData name="John Adams" userId="1143faee-bb16-416e-8056-0ed4c730fe93" providerId="ADAL" clId="{85847F64-3ABA-409F-BF61-0227E38C4A33}" dt="2024-01-08T13:26:44.049" v="3615" actId="20577"/>
          <ac:spMkLst>
            <pc:docMk/>
            <pc:sldMk cId="1871221824" sldId="345"/>
            <ac:spMk id="3" creationId="{7A591D66-7816-7C2B-4FFB-3E16155DCD53}"/>
          </ac:spMkLst>
        </pc:spChg>
        <pc:picChg chg="add mod">
          <ac:chgData name="John Adams" userId="1143faee-bb16-416e-8056-0ed4c730fe93" providerId="ADAL" clId="{85847F64-3ABA-409F-BF61-0227E38C4A33}" dt="2024-01-08T13:26:19.859" v="3583" actId="14100"/>
          <ac:picMkLst>
            <pc:docMk/>
            <pc:sldMk cId="1871221824" sldId="345"/>
            <ac:picMk id="84994" creationId="{C4CE52F2-8DD8-85A0-EFFD-794D824F39DD}"/>
          </ac:picMkLst>
        </pc:picChg>
      </pc:sldChg>
      <pc:sldChg chg="addSp modSp mod">
        <pc:chgData name="John Adams" userId="1143faee-bb16-416e-8056-0ed4c730fe93" providerId="ADAL" clId="{85847F64-3ABA-409F-BF61-0227E38C4A33}" dt="2024-01-08T13:37:26.472" v="3895" actId="1076"/>
        <pc:sldMkLst>
          <pc:docMk/>
          <pc:sldMk cId="1415272724" sldId="346"/>
        </pc:sldMkLst>
        <pc:spChg chg="mod">
          <ac:chgData name="John Adams" userId="1143faee-bb16-416e-8056-0ed4c730fe93" providerId="ADAL" clId="{85847F64-3ABA-409F-BF61-0227E38C4A33}" dt="2024-01-08T13:36:01.601" v="3887" actId="1076"/>
          <ac:spMkLst>
            <pc:docMk/>
            <pc:sldMk cId="1415272724" sldId="346"/>
            <ac:spMk id="2" creationId="{7CF45507-7A30-8AC4-ED6A-15E611403310}"/>
          </ac:spMkLst>
        </pc:spChg>
        <pc:picChg chg="add mod">
          <ac:chgData name="John Adams" userId="1143faee-bb16-416e-8056-0ed4c730fe93" providerId="ADAL" clId="{85847F64-3ABA-409F-BF61-0227E38C4A33}" dt="2024-01-08T13:37:26.472" v="3895" actId="1076"/>
          <ac:picMkLst>
            <pc:docMk/>
            <pc:sldMk cId="1415272724" sldId="346"/>
            <ac:picMk id="90114" creationId="{D5433EE5-2526-23B5-4209-1FD4A1D45923}"/>
          </ac:picMkLst>
        </pc:picChg>
      </pc:sldChg>
      <pc:sldChg chg="addSp modSp mod">
        <pc:chgData name="John Adams" userId="1143faee-bb16-416e-8056-0ed4c730fe93" providerId="ADAL" clId="{85847F64-3ABA-409F-BF61-0227E38C4A33}" dt="2024-01-08T13:38:35.310" v="3902" actId="1076"/>
        <pc:sldMkLst>
          <pc:docMk/>
          <pc:sldMk cId="2869134980" sldId="347"/>
        </pc:sldMkLst>
        <pc:spChg chg="mod">
          <ac:chgData name="John Adams" userId="1143faee-bb16-416e-8056-0ed4c730fe93" providerId="ADAL" clId="{85847F64-3ABA-409F-BF61-0227E38C4A33}" dt="2024-01-08T13:38:35.310" v="3902" actId="1076"/>
          <ac:spMkLst>
            <pc:docMk/>
            <pc:sldMk cId="2869134980" sldId="347"/>
            <ac:spMk id="3" creationId="{3BBFAC0B-1F15-9454-303F-D1CDB83686A0}"/>
          </ac:spMkLst>
        </pc:spChg>
        <pc:picChg chg="add mod">
          <ac:chgData name="John Adams" userId="1143faee-bb16-416e-8056-0ed4c730fe93" providerId="ADAL" clId="{85847F64-3ABA-409F-BF61-0227E38C4A33}" dt="2024-01-08T13:38:29.249" v="3900" actId="14100"/>
          <ac:picMkLst>
            <pc:docMk/>
            <pc:sldMk cId="2869134980" sldId="347"/>
            <ac:picMk id="91138" creationId="{98B077C5-9727-29DA-7F22-F3826FD090DE}"/>
          </ac:picMkLst>
        </pc:picChg>
      </pc:sldChg>
      <pc:sldChg chg="addSp modSp mod">
        <pc:chgData name="John Adams" userId="1143faee-bb16-416e-8056-0ed4c730fe93" providerId="ADAL" clId="{85847F64-3ABA-409F-BF61-0227E38C4A33}" dt="2024-01-08T13:20:45.234" v="3478" actId="114"/>
        <pc:sldMkLst>
          <pc:docMk/>
          <pc:sldMk cId="3959145912" sldId="348"/>
        </pc:sldMkLst>
        <pc:spChg chg="mod">
          <ac:chgData name="John Adams" userId="1143faee-bb16-416e-8056-0ed4c730fe93" providerId="ADAL" clId="{85847F64-3ABA-409F-BF61-0227E38C4A33}" dt="2024-01-08T13:20:45.234" v="3478" actId="114"/>
          <ac:spMkLst>
            <pc:docMk/>
            <pc:sldMk cId="3959145912" sldId="348"/>
            <ac:spMk id="2" creationId="{D2544E8E-2F0F-714E-FC91-8189315CDA8D}"/>
          </ac:spMkLst>
        </pc:spChg>
        <pc:picChg chg="add mod">
          <ac:chgData name="John Adams" userId="1143faee-bb16-416e-8056-0ed4c730fe93" providerId="ADAL" clId="{85847F64-3ABA-409F-BF61-0227E38C4A33}" dt="2024-01-08T13:20:29.306" v="3474" actId="732"/>
          <ac:picMkLst>
            <pc:docMk/>
            <pc:sldMk cId="3959145912" sldId="348"/>
            <ac:picMk id="80898" creationId="{ECD3F3E9-C3A8-A2E9-E3B0-EC249E5048F8}"/>
          </ac:picMkLst>
        </pc:picChg>
      </pc:sldChg>
      <pc:sldChg chg="addSp modSp mod">
        <pc:chgData name="John Adams" userId="1143faee-bb16-416e-8056-0ed4c730fe93" providerId="ADAL" clId="{85847F64-3ABA-409F-BF61-0227E38C4A33}" dt="2024-01-08T13:35:44.475" v="3885" actId="1076"/>
        <pc:sldMkLst>
          <pc:docMk/>
          <pc:sldMk cId="42598420" sldId="349"/>
        </pc:sldMkLst>
        <pc:spChg chg="mod">
          <ac:chgData name="John Adams" userId="1143faee-bb16-416e-8056-0ed4c730fe93" providerId="ADAL" clId="{85847F64-3ABA-409F-BF61-0227E38C4A33}" dt="2024-01-08T13:35:44.475" v="3885" actId="1076"/>
          <ac:spMkLst>
            <pc:docMk/>
            <pc:sldMk cId="42598420" sldId="349"/>
            <ac:spMk id="3" creationId="{A6CF607D-6EC7-0104-3D2B-4982EC958E14}"/>
          </ac:spMkLst>
        </pc:spChg>
        <pc:picChg chg="add mod">
          <ac:chgData name="John Adams" userId="1143faee-bb16-416e-8056-0ed4c730fe93" providerId="ADAL" clId="{85847F64-3ABA-409F-BF61-0227E38C4A33}" dt="2024-01-08T13:35:37.025" v="3883" actId="1076"/>
          <ac:picMkLst>
            <pc:docMk/>
            <pc:sldMk cId="42598420" sldId="349"/>
            <ac:picMk id="89090" creationId="{D9622A0D-10EF-1893-36B0-F0F32A84A739}"/>
          </ac:picMkLst>
        </pc:picChg>
      </pc:sldChg>
      <pc:sldChg chg="addSp modSp mod">
        <pc:chgData name="John Adams" userId="1143faee-bb16-416e-8056-0ed4c730fe93" providerId="ADAL" clId="{85847F64-3ABA-409F-BF61-0227E38C4A33}" dt="2024-01-08T13:34:21.448" v="3877" actId="207"/>
        <pc:sldMkLst>
          <pc:docMk/>
          <pc:sldMk cId="1515149680" sldId="350"/>
        </pc:sldMkLst>
        <pc:spChg chg="mod">
          <ac:chgData name="John Adams" userId="1143faee-bb16-416e-8056-0ed4c730fe93" providerId="ADAL" clId="{85847F64-3ABA-409F-BF61-0227E38C4A33}" dt="2024-01-08T13:34:21.448" v="3877" actId="207"/>
          <ac:spMkLst>
            <pc:docMk/>
            <pc:sldMk cId="1515149680" sldId="350"/>
            <ac:spMk id="2" creationId="{33852F50-125E-BDDF-1B8D-D87BC3DE811F}"/>
          </ac:spMkLst>
        </pc:spChg>
        <pc:picChg chg="add mod">
          <ac:chgData name="John Adams" userId="1143faee-bb16-416e-8056-0ed4c730fe93" providerId="ADAL" clId="{85847F64-3ABA-409F-BF61-0227E38C4A33}" dt="2024-01-08T13:32:31.105" v="3651" actId="14100"/>
          <ac:picMkLst>
            <pc:docMk/>
            <pc:sldMk cId="1515149680" sldId="350"/>
            <ac:picMk id="87042" creationId="{94E8A5A1-D9EC-4BDC-98AE-956E574892B2}"/>
          </ac:picMkLst>
        </pc:picChg>
      </pc:sldChg>
      <pc:sldChg chg="addSp delSp modSp mod">
        <pc:chgData name="John Adams" userId="1143faee-bb16-416e-8056-0ed4c730fe93" providerId="ADAL" clId="{85847F64-3ABA-409F-BF61-0227E38C4A33}" dt="2024-01-08T13:29:42.880" v="3648" actId="1076"/>
        <pc:sldMkLst>
          <pc:docMk/>
          <pc:sldMk cId="2649132111" sldId="351"/>
        </pc:sldMkLst>
        <pc:spChg chg="add mod">
          <ac:chgData name="John Adams" userId="1143faee-bb16-416e-8056-0ed4c730fe93" providerId="ADAL" clId="{85847F64-3ABA-409F-BF61-0227E38C4A33}" dt="2024-01-08T13:29:42.880" v="3648" actId="1076"/>
          <ac:spMkLst>
            <pc:docMk/>
            <pc:sldMk cId="2649132111" sldId="351"/>
            <ac:spMk id="2" creationId="{90A7E874-A074-06DB-8485-95EAA3AB9C9A}"/>
          </ac:spMkLst>
        </pc:spChg>
        <pc:spChg chg="del mod">
          <ac:chgData name="John Adams" userId="1143faee-bb16-416e-8056-0ed4c730fe93" providerId="ADAL" clId="{85847F64-3ABA-409F-BF61-0227E38C4A33}" dt="2024-01-08T13:29:30.895" v="3645" actId="21"/>
          <ac:spMkLst>
            <pc:docMk/>
            <pc:sldMk cId="2649132111" sldId="351"/>
            <ac:spMk id="3" creationId="{E548836D-73E0-5F36-5A81-78CBFEAE50CB}"/>
          </ac:spMkLst>
        </pc:spChg>
        <pc:spChg chg="mod">
          <ac:chgData name="John Adams" userId="1143faee-bb16-416e-8056-0ed4c730fe93" providerId="ADAL" clId="{85847F64-3ABA-409F-BF61-0227E38C4A33}" dt="2024-01-08T13:29:15.717" v="3643" actId="404"/>
          <ac:spMkLst>
            <pc:docMk/>
            <pc:sldMk cId="2649132111" sldId="351"/>
            <ac:spMk id="6" creationId="{00000000-0000-0000-0000-000000000000}"/>
          </ac:spMkLst>
        </pc:spChg>
        <pc:picChg chg="mod">
          <ac:chgData name="John Adams" userId="1143faee-bb16-416e-8056-0ed4c730fe93" providerId="ADAL" clId="{85847F64-3ABA-409F-BF61-0227E38C4A33}" dt="2024-01-08T13:28:37.805" v="3625" actId="1076"/>
          <ac:picMkLst>
            <pc:docMk/>
            <pc:sldMk cId="2649132111" sldId="351"/>
            <ac:picMk id="7" creationId="{00000000-0000-0000-0000-000000000000}"/>
          </ac:picMkLst>
        </pc:picChg>
        <pc:picChg chg="add mod">
          <ac:chgData name="John Adams" userId="1143faee-bb16-416e-8056-0ed4c730fe93" providerId="ADAL" clId="{85847F64-3ABA-409F-BF61-0227E38C4A33}" dt="2024-01-08T13:28:33.074" v="3624" actId="167"/>
          <ac:picMkLst>
            <pc:docMk/>
            <pc:sldMk cId="2649132111" sldId="351"/>
            <ac:picMk id="86018" creationId="{CD49675E-5B25-58C9-4112-EEB6CEB1E947}"/>
          </ac:picMkLst>
        </pc:picChg>
      </pc:sldChg>
      <pc:sldChg chg="addSp delSp modSp mod">
        <pc:chgData name="John Adams" userId="1143faee-bb16-416e-8056-0ed4c730fe93" providerId="ADAL" clId="{85847F64-3ABA-409F-BF61-0227E38C4A33}" dt="2024-01-08T13:39:18.340" v="3920" actId="114"/>
        <pc:sldMkLst>
          <pc:docMk/>
          <pc:sldMk cId="4021557348" sldId="352"/>
        </pc:sldMkLst>
        <pc:spChg chg="del">
          <ac:chgData name="John Adams" userId="1143faee-bb16-416e-8056-0ed4c730fe93" providerId="ADAL" clId="{85847F64-3ABA-409F-BF61-0227E38C4A33}" dt="2024-01-08T13:29:34.969" v="3646" actId="478"/>
          <ac:spMkLst>
            <pc:docMk/>
            <pc:sldMk cId="4021557348" sldId="352"/>
            <ac:spMk id="2" creationId="{06518570-0075-5B71-34D4-D01C09271BFF}"/>
          </ac:spMkLst>
        </pc:spChg>
        <pc:spChg chg="add mod">
          <ac:chgData name="John Adams" userId="1143faee-bb16-416e-8056-0ed4c730fe93" providerId="ADAL" clId="{85847F64-3ABA-409F-BF61-0227E38C4A33}" dt="2024-01-08T13:39:18.340" v="3920" actId="114"/>
          <ac:spMkLst>
            <pc:docMk/>
            <pc:sldMk cId="4021557348" sldId="352"/>
            <ac:spMk id="3" creationId="{3C90ED28-62A5-11CA-0447-75ED5FAA1F91}"/>
          </ac:spMkLst>
        </pc:spChg>
        <pc:picChg chg="add mod">
          <ac:chgData name="John Adams" userId="1143faee-bb16-416e-8056-0ed4c730fe93" providerId="ADAL" clId="{85847F64-3ABA-409F-BF61-0227E38C4A33}" dt="2024-01-08T13:39:03.569" v="3906" actId="1076"/>
          <ac:picMkLst>
            <pc:docMk/>
            <pc:sldMk cId="4021557348" sldId="352"/>
            <ac:picMk id="88066" creationId="{C769487B-F2ED-6CAF-3E9B-E9FD52A8CE97}"/>
          </ac:picMkLst>
        </pc:picChg>
      </pc:sldChg>
      <pc:sldChg chg="addSp delSp modSp add mod">
        <pc:chgData name="John Adams" userId="1143faee-bb16-416e-8056-0ed4c730fe93" providerId="ADAL" clId="{85847F64-3ABA-409F-BF61-0227E38C4A33}" dt="2024-01-08T13:46:33.610" v="3994" actId="14861"/>
        <pc:sldMkLst>
          <pc:docMk/>
          <pc:sldMk cId="888883180" sldId="353"/>
        </pc:sldMkLst>
        <pc:spChg chg="del">
          <ac:chgData name="John Adams" userId="1143faee-bb16-416e-8056-0ed4c730fe93" providerId="ADAL" clId="{85847F64-3ABA-409F-BF61-0227E38C4A33}" dt="2024-01-08T09:49:28.478" v="2" actId="478"/>
          <ac:spMkLst>
            <pc:docMk/>
            <pc:sldMk cId="888883180" sldId="353"/>
            <ac:spMk id="2" creationId="{06518570-0075-5B71-34D4-D01C09271BFF}"/>
          </ac:spMkLst>
        </pc:spChg>
        <pc:spChg chg="add mod">
          <ac:chgData name="John Adams" userId="1143faee-bb16-416e-8056-0ed4c730fe93" providerId="ADAL" clId="{85847F64-3ABA-409F-BF61-0227E38C4A33}" dt="2024-01-08T13:41:01.341" v="3944" actId="1076"/>
          <ac:spMkLst>
            <pc:docMk/>
            <pc:sldMk cId="888883180" sldId="353"/>
            <ac:spMk id="3" creationId="{202705E4-22DA-2725-092D-33A4D7A3E120}"/>
          </ac:spMkLst>
        </pc:spChg>
        <pc:spChg chg="add del mod">
          <ac:chgData name="John Adams" userId="1143faee-bb16-416e-8056-0ed4c730fe93" providerId="ADAL" clId="{85847F64-3ABA-409F-BF61-0227E38C4A33}" dt="2024-01-08T09:49:44.071" v="5"/>
          <ac:spMkLst>
            <pc:docMk/>
            <pc:sldMk cId="888883180" sldId="353"/>
            <ac:spMk id="4" creationId="{60F1B020-0EC0-0E12-84D7-131298D177BF}"/>
          </ac:spMkLst>
        </pc:spChg>
        <pc:picChg chg="add mod">
          <ac:chgData name="John Adams" userId="1143faee-bb16-416e-8056-0ed4c730fe93" providerId="ADAL" clId="{85847F64-3ABA-409F-BF61-0227E38C4A33}" dt="2024-01-08T13:46:33.610" v="3994" actId="14861"/>
          <ac:picMkLst>
            <pc:docMk/>
            <pc:sldMk cId="888883180" sldId="353"/>
            <ac:picMk id="92162" creationId="{483C7B2D-E068-4CDB-D9E1-77634B31EEB8}"/>
          </ac:picMkLst>
        </pc:picChg>
      </pc:sldChg>
      <pc:sldChg chg="addSp delSp modSp add mod">
        <pc:chgData name="John Adams" userId="1143faee-bb16-416e-8056-0ed4c730fe93" providerId="ADAL" clId="{85847F64-3ABA-409F-BF61-0227E38C4A33}" dt="2024-01-08T13:46:17.378" v="3993" actId="1076"/>
        <pc:sldMkLst>
          <pc:docMk/>
          <pc:sldMk cId="3694079668" sldId="354"/>
        </pc:sldMkLst>
        <pc:spChg chg="add mod">
          <ac:chgData name="John Adams" userId="1143faee-bb16-416e-8056-0ed4c730fe93" providerId="ADAL" clId="{85847F64-3ABA-409F-BF61-0227E38C4A33}" dt="2024-01-08T13:46:17.378" v="3993" actId="1076"/>
          <ac:spMkLst>
            <pc:docMk/>
            <pc:sldMk cId="3694079668" sldId="354"/>
            <ac:spMk id="2" creationId="{FCC32D2E-3AC2-36DB-B988-432C351C4845}"/>
          </ac:spMkLst>
        </pc:spChg>
        <pc:spChg chg="del">
          <ac:chgData name="John Adams" userId="1143faee-bb16-416e-8056-0ed4c730fe93" providerId="ADAL" clId="{85847F64-3ABA-409F-BF61-0227E38C4A33}" dt="2024-01-08T09:50:18.808" v="7" actId="478"/>
          <ac:spMkLst>
            <pc:docMk/>
            <pc:sldMk cId="3694079668" sldId="354"/>
            <ac:spMk id="3" creationId="{202705E4-22DA-2725-092D-33A4D7A3E120}"/>
          </ac:spMkLst>
        </pc:spChg>
        <pc:picChg chg="add mod">
          <ac:chgData name="John Adams" userId="1143faee-bb16-416e-8056-0ed4c730fe93" providerId="ADAL" clId="{85847F64-3ABA-409F-BF61-0227E38C4A33}" dt="2024-01-08T13:46:13.606" v="3992" actId="1076"/>
          <ac:picMkLst>
            <pc:docMk/>
            <pc:sldMk cId="3694079668" sldId="354"/>
            <ac:picMk id="96258" creationId="{ADA3B5EF-F049-011D-96E1-2352FAC15EB8}"/>
          </ac:picMkLst>
        </pc:picChg>
      </pc:sldChg>
      <pc:sldChg chg="addSp delSp modSp add mod">
        <pc:chgData name="John Adams" userId="1143faee-bb16-416e-8056-0ed4c730fe93" providerId="ADAL" clId="{85847F64-3ABA-409F-BF61-0227E38C4A33}" dt="2024-01-08T13:19:46.773" v="3470" actId="114"/>
        <pc:sldMkLst>
          <pc:docMk/>
          <pc:sldMk cId="2178680500" sldId="355"/>
        </pc:sldMkLst>
        <pc:spChg chg="del">
          <ac:chgData name="John Adams" userId="1143faee-bb16-416e-8056-0ed4c730fe93" providerId="ADAL" clId="{85847F64-3ABA-409F-BF61-0227E38C4A33}" dt="2024-01-08T09:50:57.728" v="11" actId="478"/>
          <ac:spMkLst>
            <pc:docMk/>
            <pc:sldMk cId="2178680500" sldId="355"/>
            <ac:spMk id="2" creationId="{FCC32D2E-3AC2-36DB-B988-432C351C4845}"/>
          </ac:spMkLst>
        </pc:spChg>
        <pc:spChg chg="add mod">
          <ac:chgData name="John Adams" userId="1143faee-bb16-416e-8056-0ed4c730fe93" providerId="ADAL" clId="{85847F64-3ABA-409F-BF61-0227E38C4A33}" dt="2024-01-08T13:19:46.773" v="3470" actId="114"/>
          <ac:spMkLst>
            <pc:docMk/>
            <pc:sldMk cId="2178680500" sldId="355"/>
            <ac:spMk id="3" creationId="{C69103AA-60E3-5210-9034-4F94664ED84C}"/>
          </ac:spMkLst>
        </pc:spChg>
        <pc:picChg chg="add mod">
          <ac:chgData name="John Adams" userId="1143faee-bb16-416e-8056-0ed4c730fe93" providerId="ADAL" clId="{85847F64-3ABA-409F-BF61-0227E38C4A33}" dt="2024-01-08T13:19:08.012" v="3423" actId="1076"/>
          <ac:picMkLst>
            <pc:docMk/>
            <pc:sldMk cId="2178680500" sldId="355"/>
            <ac:picMk id="79874" creationId="{4E47E16D-97A1-CA9E-EA1D-D75B438C3039}"/>
          </ac:picMkLst>
        </pc:picChg>
      </pc:sldChg>
      <pc:sldChg chg="addSp delSp modSp add mod">
        <pc:chgData name="John Adams" userId="1143faee-bb16-416e-8056-0ed4c730fe93" providerId="ADAL" clId="{85847F64-3ABA-409F-BF61-0227E38C4A33}" dt="2024-01-08T13:47:26.075" v="4001" actId="1076"/>
        <pc:sldMkLst>
          <pc:docMk/>
          <pc:sldMk cId="2832441491" sldId="356"/>
        </pc:sldMkLst>
        <pc:spChg chg="add mod">
          <ac:chgData name="John Adams" userId="1143faee-bb16-416e-8056-0ed4c730fe93" providerId="ADAL" clId="{85847F64-3ABA-409F-BF61-0227E38C4A33}" dt="2024-01-08T13:47:26.075" v="4001" actId="1076"/>
          <ac:spMkLst>
            <pc:docMk/>
            <pc:sldMk cId="2832441491" sldId="356"/>
            <ac:spMk id="2" creationId="{73F8E68E-02A1-1F72-2FCE-B6A124D7B3D8}"/>
          </ac:spMkLst>
        </pc:spChg>
        <pc:spChg chg="del">
          <ac:chgData name="John Adams" userId="1143faee-bb16-416e-8056-0ed4c730fe93" providerId="ADAL" clId="{85847F64-3ABA-409F-BF61-0227E38C4A33}" dt="2024-01-08T09:51:30.499" v="15" actId="478"/>
          <ac:spMkLst>
            <pc:docMk/>
            <pc:sldMk cId="2832441491" sldId="356"/>
            <ac:spMk id="3" creationId="{C69103AA-60E3-5210-9034-4F94664ED84C}"/>
          </ac:spMkLst>
        </pc:spChg>
        <pc:picChg chg="add mod">
          <ac:chgData name="John Adams" userId="1143faee-bb16-416e-8056-0ed4c730fe93" providerId="ADAL" clId="{85847F64-3ABA-409F-BF61-0227E38C4A33}" dt="2024-01-08T13:47:19.530" v="3999" actId="14100"/>
          <ac:picMkLst>
            <pc:docMk/>
            <pc:sldMk cId="2832441491" sldId="356"/>
            <ac:picMk id="97282" creationId="{087B3D37-F7E1-D701-EE68-4FA6B387283F}"/>
          </ac:picMkLst>
        </pc:picChg>
      </pc:sldChg>
      <pc:sldChg chg="addSp delSp modSp add mod">
        <pc:chgData name="John Adams" userId="1143faee-bb16-416e-8056-0ed4c730fe93" providerId="ADAL" clId="{85847F64-3ABA-409F-BF61-0227E38C4A33}" dt="2024-01-08T13:45:35.814" v="3988" actId="1076"/>
        <pc:sldMkLst>
          <pc:docMk/>
          <pc:sldMk cId="14951126" sldId="357"/>
        </pc:sldMkLst>
        <pc:spChg chg="del">
          <ac:chgData name="John Adams" userId="1143faee-bb16-416e-8056-0ed4c730fe93" providerId="ADAL" clId="{85847F64-3ABA-409F-BF61-0227E38C4A33}" dt="2024-01-08T09:51:58.754" v="19" actId="478"/>
          <ac:spMkLst>
            <pc:docMk/>
            <pc:sldMk cId="14951126" sldId="357"/>
            <ac:spMk id="2" creationId="{73F8E68E-02A1-1F72-2FCE-B6A124D7B3D8}"/>
          </ac:spMkLst>
        </pc:spChg>
        <pc:spChg chg="add mod">
          <ac:chgData name="John Adams" userId="1143faee-bb16-416e-8056-0ed4c730fe93" providerId="ADAL" clId="{85847F64-3ABA-409F-BF61-0227E38C4A33}" dt="2024-01-08T13:45:35.814" v="3988" actId="1076"/>
          <ac:spMkLst>
            <pc:docMk/>
            <pc:sldMk cId="14951126" sldId="357"/>
            <ac:spMk id="3" creationId="{812FAC6B-4533-CC30-1C36-22FADB8A5286}"/>
          </ac:spMkLst>
        </pc:spChg>
        <pc:picChg chg="add mod">
          <ac:chgData name="John Adams" userId="1143faee-bb16-416e-8056-0ed4c730fe93" providerId="ADAL" clId="{85847F64-3ABA-409F-BF61-0227E38C4A33}" dt="2024-01-08T13:45:20.753" v="3985" actId="732"/>
          <ac:picMkLst>
            <pc:docMk/>
            <pc:sldMk cId="14951126" sldId="357"/>
            <ac:picMk id="95234" creationId="{F249A2D4-D42A-5060-F26C-B379BEAFBF2D}"/>
          </ac:picMkLst>
        </pc:picChg>
      </pc:sldChg>
      <pc:sldChg chg="addSp delSp modSp add mod ord">
        <pc:chgData name="John Adams" userId="1143faee-bb16-416e-8056-0ed4c730fe93" providerId="ADAL" clId="{85847F64-3ABA-409F-BF61-0227E38C4A33}" dt="2024-01-08T14:03:06.924" v="4767"/>
        <pc:sldMkLst>
          <pc:docMk/>
          <pc:sldMk cId="3976425944" sldId="358"/>
        </pc:sldMkLst>
        <pc:spChg chg="add mod">
          <ac:chgData name="John Adams" userId="1143faee-bb16-416e-8056-0ed4c730fe93" providerId="ADAL" clId="{85847F64-3ABA-409F-BF61-0227E38C4A33}" dt="2024-01-08T13:52:43.693" v="4046" actId="20577"/>
          <ac:spMkLst>
            <pc:docMk/>
            <pc:sldMk cId="3976425944" sldId="358"/>
            <ac:spMk id="2" creationId="{22366629-CF1E-7AAF-B64E-55A1DC743C41}"/>
          </ac:spMkLst>
        </pc:spChg>
        <pc:spChg chg="del">
          <ac:chgData name="John Adams" userId="1143faee-bb16-416e-8056-0ed4c730fe93" providerId="ADAL" clId="{85847F64-3ABA-409F-BF61-0227E38C4A33}" dt="2024-01-08T10:24:49.685" v="776" actId="478"/>
          <ac:spMkLst>
            <pc:docMk/>
            <pc:sldMk cId="3976425944" sldId="358"/>
            <ac:spMk id="3" creationId="{812FAC6B-4533-CC30-1C36-22FADB8A5286}"/>
          </ac:spMkLst>
        </pc:spChg>
        <pc:spChg chg="add del">
          <ac:chgData name="John Adams" userId="1143faee-bb16-416e-8056-0ed4c730fe93" providerId="ADAL" clId="{85847F64-3ABA-409F-BF61-0227E38C4A33}" dt="2024-01-08T13:55:19.427" v="4054"/>
          <ac:spMkLst>
            <pc:docMk/>
            <pc:sldMk cId="3976425944" sldId="358"/>
            <ac:spMk id="10" creationId="{6CA4B0CB-492B-F289-BECC-02B46E1225AC}"/>
          </ac:spMkLst>
        </pc:spChg>
        <pc:picChg chg="add del mod modCrop">
          <ac:chgData name="John Adams" userId="1143faee-bb16-416e-8056-0ed4c730fe93" providerId="ADAL" clId="{85847F64-3ABA-409F-BF61-0227E38C4A33}" dt="2024-01-08T13:54:05.035" v="4047" actId="478"/>
          <ac:picMkLst>
            <pc:docMk/>
            <pc:sldMk cId="3976425944" sldId="358"/>
            <ac:picMk id="5" creationId="{BFC4C8A3-66F2-7339-98F1-817509CEACA7}"/>
          </ac:picMkLst>
        </pc:picChg>
        <pc:picChg chg="add mod modCrop">
          <ac:chgData name="John Adams" userId="1143faee-bb16-416e-8056-0ed4c730fe93" providerId="ADAL" clId="{85847F64-3ABA-409F-BF61-0227E38C4A33}" dt="2024-01-08T13:54:27.682" v="4052" actId="14100"/>
          <ac:picMkLst>
            <pc:docMk/>
            <pc:sldMk cId="3976425944" sldId="358"/>
            <ac:picMk id="9" creationId="{81B9D8A9-9939-24A8-A284-5CFC96C57582}"/>
          </ac:picMkLst>
        </pc:picChg>
        <pc:picChg chg="add mod modCrop">
          <ac:chgData name="John Adams" userId="1143faee-bb16-416e-8056-0ed4c730fe93" providerId="ADAL" clId="{85847F64-3ABA-409F-BF61-0227E38C4A33}" dt="2024-01-08T13:56:11.708" v="4060" actId="1076"/>
          <ac:picMkLst>
            <pc:docMk/>
            <pc:sldMk cId="3976425944" sldId="358"/>
            <ac:picMk id="12" creationId="{689B2439-9542-8B60-BBCD-CFC404CBAD17}"/>
          </ac:picMkLst>
        </pc:picChg>
      </pc:sldChg>
      <pc:sldChg chg="addSp delSp modSp add mod">
        <pc:chgData name="John Adams" userId="1143faee-bb16-416e-8056-0ed4c730fe93" providerId="ADAL" clId="{85847F64-3ABA-409F-BF61-0227E38C4A33}" dt="2024-01-08T13:42:17.187" v="3954" actId="1076"/>
        <pc:sldMkLst>
          <pc:docMk/>
          <pc:sldMk cId="3952802232" sldId="359"/>
        </pc:sldMkLst>
        <pc:spChg chg="add mod">
          <ac:chgData name="John Adams" userId="1143faee-bb16-416e-8056-0ed4c730fe93" providerId="ADAL" clId="{85847F64-3ABA-409F-BF61-0227E38C4A33}" dt="2024-01-08T13:42:17.187" v="3954" actId="1076"/>
          <ac:spMkLst>
            <pc:docMk/>
            <pc:sldMk cId="3952802232" sldId="359"/>
            <ac:spMk id="2" creationId="{66C7FA9C-7360-5CBB-9A7A-D8BCC105E6A7}"/>
          </ac:spMkLst>
        </pc:spChg>
        <pc:spChg chg="del">
          <ac:chgData name="John Adams" userId="1143faee-bb16-416e-8056-0ed4c730fe93" providerId="ADAL" clId="{85847F64-3ABA-409F-BF61-0227E38C4A33}" dt="2024-01-08T10:25:14.948" v="778" actId="478"/>
          <ac:spMkLst>
            <pc:docMk/>
            <pc:sldMk cId="3952802232" sldId="359"/>
            <ac:spMk id="3" creationId="{812FAC6B-4533-CC30-1C36-22FADB8A5286}"/>
          </ac:spMkLst>
        </pc:spChg>
        <pc:picChg chg="add mod">
          <ac:chgData name="John Adams" userId="1143faee-bb16-416e-8056-0ed4c730fe93" providerId="ADAL" clId="{85847F64-3ABA-409F-BF61-0227E38C4A33}" dt="2024-01-08T13:42:03.543" v="3951" actId="732"/>
          <ac:picMkLst>
            <pc:docMk/>
            <pc:sldMk cId="3952802232" sldId="359"/>
            <ac:picMk id="93186" creationId="{23E8A1B7-7522-FF02-B251-44CCAC7A86A7}"/>
          </ac:picMkLst>
        </pc:picChg>
      </pc:sldChg>
      <pc:sldChg chg="addSp delSp modSp add mod">
        <pc:chgData name="John Adams" userId="1143faee-bb16-416e-8056-0ed4c730fe93" providerId="ADAL" clId="{85847F64-3ABA-409F-BF61-0227E38C4A33}" dt="2024-01-08T13:51:19.781" v="4037" actId="6549"/>
        <pc:sldMkLst>
          <pc:docMk/>
          <pc:sldMk cId="3141191650" sldId="360"/>
        </pc:sldMkLst>
        <pc:spChg chg="add mod">
          <ac:chgData name="John Adams" userId="1143faee-bb16-416e-8056-0ed4c730fe93" providerId="ADAL" clId="{85847F64-3ABA-409F-BF61-0227E38C4A33}" dt="2024-01-08T13:51:19.781" v="4037" actId="6549"/>
          <ac:spMkLst>
            <pc:docMk/>
            <pc:sldMk cId="3141191650" sldId="360"/>
            <ac:spMk id="2" creationId="{B248CE91-28C6-2E63-4E3E-1C19BB15C31D}"/>
          </ac:spMkLst>
        </pc:spChg>
        <pc:spChg chg="del">
          <ac:chgData name="John Adams" userId="1143faee-bb16-416e-8056-0ed4c730fe93" providerId="ADAL" clId="{85847F64-3ABA-409F-BF61-0227E38C4A33}" dt="2024-01-08T10:25:40.737" v="780" actId="478"/>
          <ac:spMkLst>
            <pc:docMk/>
            <pc:sldMk cId="3141191650" sldId="360"/>
            <ac:spMk id="3" creationId="{812FAC6B-4533-CC30-1C36-22FADB8A5286}"/>
          </ac:spMkLst>
        </pc:spChg>
        <pc:picChg chg="add del">
          <ac:chgData name="John Adams" userId="1143faee-bb16-416e-8056-0ed4c730fe93" providerId="ADAL" clId="{85847F64-3ABA-409F-BF61-0227E38C4A33}" dt="2024-01-08T13:49:31.404" v="4007"/>
          <ac:picMkLst>
            <pc:docMk/>
            <pc:sldMk cId="3141191650" sldId="360"/>
            <ac:picMk id="99330" creationId="{E0D459D9-6358-B4B4-A9AE-F07E5C737AF2}"/>
          </ac:picMkLst>
        </pc:picChg>
        <pc:picChg chg="add mod">
          <ac:chgData name="John Adams" userId="1143faee-bb16-416e-8056-0ed4c730fe93" providerId="ADAL" clId="{85847F64-3ABA-409F-BF61-0227E38C4A33}" dt="2024-01-08T13:51:07.181" v="4034" actId="14100"/>
          <ac:picMkLst>
            <pc:docMk/>
            <pc:sldMk cId="3141191650" sldId="360"/>
            <ac:picMk id="99332" creationId="{649168B0-E534-CC01-57F7-1106936D36A0}"/>
          </ac:picMkLst>
        </pc:picChg>
      </pc:sldChg>
      <pc:sldChg chg="addSp delSp modSp add mod">
        <pc:chgData name="John Adams" userId="1143faee-bb16-416e-8056-0ed4c730fe93" providerId="ADAL" clId="{85847F64-3ABA-409F-BF61-0227E38C4A33}" dt="2024-01-08T13:44:17.872" v="3981" actId="20577"/>
        <pc:sldMkLst>
          <pc:docMk/>
          <pc:sldMk cId="2208794315" sldId="361"/>
        </pc:sldMkLst>
        <pc:spChg chg="del">
          <ac:chgData name="John Adams" userId="1143faee-bb16-416e-8056-0ed4c730fe93" providerId="ADAL" clId="{85847F64-3ABA-409F-BF61-0227E38C4A33}" dt="2024-01-08T11:08:48.141" v="1273" actId="478"/>
          <ac:spMkLst>
            <pc:docMk/>
            <pc:sldMk cId="2208794315" sldId="361"/>
            <ac:spMk id="2" creationId="{B248CE91-28C6-2E63-4E3E-1C19BB15C31D}"/>
          </ac:spMkLst>
        </pc:spChg>
        <pc:spChg chg="add mod">
          <ac:chgData name="John Adams" userId="1143faee-bb16-416e-8056-0ed4c730fe93" providerId="ADAL" clId="{85847F64-3ABA-409F-BF61-0227E38C4A33}" dt="2024-01-08T13:44:17.872" v="3981" actId="20577"/>
          <ac:spMkLst>
            <pc:docMk/>
            <pc:sldMk cId="2208794315" sldId="361"/>
            <ac:spMk id="3" creationId="{F3A9B41B-8F01-4ED0-8A15-D95AD1EF4342}"/>
          </ac:spMkLst>
        </pc:spChg>
        <pc:picChg chg="add mod">
          <ac:chgData name="John Adams" userId="1143faee-bb16-416e-8056-0ed4c730fe93" providerId="ADAL" clId="{85847F64-3ABA-409F-BF61-0227E38C4A33}" dt="2024-01-08T13:43:43.834" v="3956" actId="1076"/>
          <ac:picMkLst>
            <pc:docMk/>
            <pc:sldMk cId="2208794315" sldId="361"/>
            <ac:picMk id="94210" creationId="{97F927BC-1E1E-1436-A801-EAD01C77BAD2}"/>
          </ac:picMkLst>
        </pc:picChg>
      </pc:sldChg>
      <pc:sldChg chg="addSp delSp modSp add mod">
        <pc:chgData name="John Adams" userId="1143faee-bb16-416e-8056-0ed4c730fe93" providerId="ADAL" clId="{85847F64-3ABA-409F-BF61-0227E38C4A33}" dt="2024-01-08T13:48:06.109" v="4005" actId="1076"/>
        <pc:sldMkLst>
          <pc:docMk/>
          <pc:sldMk cId="2096915502" sldId="362"/>
        </pc:sldMkLst>
        <pc:spChg chg="add mod">
          <ac:chgData name="John Adams" userId="1143faee-bb16-416e-8056-0ed4c730fe93" providerId="ADAL" clId="{85847F64-3ABA-409F-BF61-0227E38C4A33}" dt="2024-01-08T13:48:06.109" v="4005" actId="1076"/>
          <ac:spMkLst>
            <pc:docMk/>
            <pc:sldMk cId="2096915502" sldId="362"/>
            <ac:spMk id="2" creationId="{09592AAC-2C73-C85E-C5D4-2F748C174819}"/>
          </ac:spMkLst>
        </pc:spChg>
        <pc:spChg chg="del">
          <ac:chgData name="John Adams" userId="1143faee-bb16-416e-8056-0ed4c730fe93" providerId="ADAL" clId="{85847F64-3ABA-409F-BF61-0227E38C4A33}" dt="2024-01-08T11:35:53.573" v="1796" actId="478"/>
          <ac:spMkLst>
            <pc:docMk/>
            <pc:sldMk cId="2096915502" sldId="362"/>
            <ac:spMk id="3" creationId="{F3A9B41B-8F01-4ED0-8A15-D95AD1EF4342}"/>
          </ac:spMkLst>
        </pc:spChg>
        <pc:picChg chg="add mod">
          <ac:chgData name="John Adams" userId="1143faee-bb16-416e-8056-0ed4c730fe93" providerId="ADAL" clId="{85847F64-3ABA-409F-BF61-0227E38C4A33}" dt="2024-01-08T13:48:02.540" v="4004" actId="1076"/>
          <ac:picMkLst>
            <pc:docMk/>
            <pc:sldMk cId="2096915502" sldId="362"/>
            <ac:picMk id="98306" creationId="{3310ED39-5FDE-1F09-6732-FBD8D15CA556}"/>
          </ac:picMkLst>
        </pc:picChg>
      </pc:sldChg>
      <pc:sldChg chg="addSp delSp modSp add mod">
        <pc:chgData name="John Adams" userId="1143faee-bb16-416e-8056-0ed4c730fe93" providerId="ADAL" clId="{85847F64-3ABA-409F-BF61-0227E38C4A33}" dt="2024-01-08T13:50:06.521" v="4029" actId="122"/>
        <pc:sldMkLst>
          <pc:docMk/>
          <pc:sldMk cId="1138405326" sldId="363"/>
        </pc:sldMkLst>
        <pc:spChg chg="del">
          <ac:chgData name="John Adams" userId="1143faee-bb16-416e-8056-0ed4c730fe93" providerId="ADAL" clId="{85847F64-3ABA-409F-BF61-0227E38C4A33}" dt="2024-01-08T13:25:00.915" v="3574" actId="478"/>
          <ac:spMkLst>
            <pc:docMk/>
            <pc:sldMk cId="1138405326" sldId="363"/>
            <ac:spMk id="2" creationId="{09592AAC-2C73-C85E-C5D4-2F748C174819}"/>
          </ac:spMkLst>
        </pc:spChg>
        <pc:spChg chg="add mod">
          <ac:chgData name="John Adams" userId="1143faee-bb16-416e-8056-0ed4c730fe93" providerId="ADAL" clId="{85847F64-3ABA-409F-BF61-0227E38C4A33}" dt="2024-01-08T13:50:06.521" v="4029" actId="122"/>
          <ac:spMkLst>
            <pc:docMk/>
            <pc:sldMk cId="1138405326" sldId="363"/>
            <ac:spMk id="3" creationId="{A8CAC28B-A37F-037A-7493-475549E77D49}"/>
          </ac:spMkLst>
        </pc:spChg>
        <pc:picChg chg="add mod">
          <ac:chgData name="John Adams" userId="1143faee-bb16-416e-8056-0ed4c730fe93" providerId="ADAL" clId="{85847F64-3ABA-409F-BF61-0227E38C4A33}" dt="2024-01-08T13:49:39.453" v="4009" actId="1076"/>
          <ac:picMkLst>
            <pc:docMk/>
            <pc:sldMk cId="1138405326" sldId="363"/>
            <ac:picMk id="100354" creationId="{EC5FB587-7A67-FC5E-F82E-97100819A7B9}"/>
          </ac:picMkLst>
        </pc:picChg>
      </pc:sldChg>
      <pc:sldChg chg="add">
        <pc:chgData name="John Adams" userId="1143faee-bb16-416e-8056-0ed4c730fe93" providerId="ADAL" clId="{85847F64-3ABA-409F-BF61-0227E38C4A33}" dt="2024-01-08T13:56:37.740" v="4061"/>
        <pc:sldMkLst>
          <pc:docMk/>
          <pc:sldMk cId="1451784989" sldId="364"/>
        </pc:sldMkLst>
      </pc:sldChg>
      <pc:sldChg chg="add del">
        <pc:chgData name="John Adams" userId="1143faee-bb16-416e-8056-0ed4c730fe93" providerId="ADAL" clId="{85847F64-3ABA-409F-BF61-0227E38C4A33}" dt="2024-01-08T13:25:05.155" v="3576"/>
        <pc:sldMkLst>
          <pc:docMk/>
          <pc:sldMk cId="2323607359" sldId="364"/>
        </pc:sldMkLst>
      </pc:sldChg>
      <pc:sldChg chg="modSp add mod">
        <pc:chgData name="John Adams" userId="1143faee-bb16-416e-8056-0ed4c730fe93" providerId="ADAL" clId="{85847F64-3ABA-409F-BF61-0227E38C4A33}" dt="2024-01-08T14:05:02.599" v="4920" actId="6549"/>
        <pc:sldMkLst>
          <pc:docMk/>
          <pc:sldMk cId="880704053" sldId="365"/>
        </pc:sldMkLst>
        <pc:spChg chg="mod">
          <ac:chgData name="John Adams" userId="1143faee-bb16-416e-8056-0ed4c730fe93" providerId="ADAL" clId="{85847F64-3ABA-409F-BF61-0227E38C4A33}" dt="2024-01-08T14:05:02.599" v="4920" actId="6549"/>
          <ac:spMkLst>
            <pc:docMk/>
            <pc:sldMk cId="880704053" sldId="365"/>
            <ac:spMk id="4" creationId="{00000000-0000-0000-0000-000000000000}"/>
          </ac:spMkLst>
        </pc:spChg>
      </pc:sldChg>
      <pc:sldChg chg="add del">
        <pc:chgData name="John Adams" userId="1143faee-bb16-416e-8056-0ed4c730fe93" providerId="ADAL" clId="{85847F64-3ABA-409F-BF61-0227E38C4A33}" dt="2024-01-08T14:04:24.390" v="4892" actId="47"/>
        <pc:sldMkLst>
          <pc:docMk/>
          <pc:sldMk cId="1556088204" sldId="36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1102A62-F375-41FE-A154-0A2551C1B81C}"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8282584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102A62-F375-41FE-A154-0A2551C1B81C}"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24253934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102A62-F375-41FE-A154-0A2551C1B81C}"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231615292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102A62-F375-41FE-A154-0A2551C1B81C}"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117485222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102A62-F375-41FE-A154-0A2551C1B81C}" type="datetimeFigureOut">
              <a:rPr lang="en-GB" smtClean="0"/>
              <a:t>09/01/2024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16483780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1102A62-F375-41FE-A154-0A2551C1B81C}"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87478259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1102A62-F375-41FE-A154-0A2551C1B81C}" type="datetimeFigureOut">
              <a:rPr lang="en-GB" smtClean="0"/>
              <a:t>09/01/2024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319171780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1102A62-F375-41FE-A154-0A2551C1B81C}" type="datetimeFigureOut">
              <a:rPr lang="en-GB" smtClean="0"/>
              <a:t>09/01/2024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292881878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02A62-F375-41FE-A154-0A2551C1B81C}" type="datetimeFigureOut">
              <a:rPr lang="en-GB" smtClean="0"/>
              <a:t>09/01/2024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46129229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102A62-F375-41FE-A154-0A2551C1B81C}"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202042268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102A62-F375-41FE-A154-0A2551C1B81C}" type="datetimeFigureOut">
              <a:rPr lang="en-GB" smtClean="0"/>
              <a:t>09/01/2024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0777A2-8FDA-4D01-8F20-A07DB84ACCD9}" type="slidenum">
              <a:rPr lang="en-GB" smtClean="0"/>
              <a:t>‹#›</a:t>
            </a:fld>
            <a:endParaRPr lang="en-GB"/>
          </a:p>
        </p:txBody>
      </p:sp>
    </p:spTree>
    <p:extLst>
      <p:ext uri="{BB962C8B-B14F-4D97-AF65-F5344CB8AC3E}">
        <p14:creationId xmlns:p14="http://schemas.microsoft.com/office/powerpoint/2010/main" val="24046653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02A62-F375-41FE-A154-0A2551C1B81C}" type="datetimeFigureOut">
              <a:rPr lang="en-GB" smtClean="0"/>
              <a:t>09/01/2024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777A2-8FDA-4D01-8F20-A07DB84ACCD9}" type="slidenum">
              <a:rPr lang="en-GB" smtClean="0"/>
              <a:t>‹#›</a:t>
            </a:fld>
            <a:endParaRPr lang="en-GB"/>
          </a:p>
        </p:txBody>
      </p:sp>
    </p:spTree>
    <p:extLst>
      <p:ext uri="{BB962C8B-B14F-4D97-AF65-F5344CB8AC3E}">
        <p14:creationId xmlns:p14="http://schemas.microsoft.com/office/powerpoint/2010/main" val="3832578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6543" y="1984782"/>
            <a:ext cx="10898909" cy="3831818"/>
          </a:xfrm>
          <a:prstGeom prst="rect">
            <a:avLst/>
          </a:prstGeom>
        </p:spPr>
        <p:txBody>
          <a:bodyPr wrap="square">
            <a:spAutoFit/>
          </a:bodyPr>
          <a:lstStyle/>
          <a:p>
            <a:pPr algn="just"/>
            <a:r>
              <a:rPr lang="en-GB" sz="2700" dirty="0">
                <a:solidFill>
                  <a:schemeClr val="accent5">
                    <a:lumMod val="75000"/>
                  </a:schemeClr>
                </a:solidFill>
                <a:latin typeface="Garamond" panose="02020404030301010803" pitchFamily="18" charset="0"/>
              </a:rPr>
              <a:t>The </a:t>
            </a:r>
            <a:r>
              <a:rPr lang="en-GB" sz="2700" dirty="0" err="1">
                <a:solidFill>
                  <a:schemeClr val="accent5">
                    <a:lumMod val="75000"/>
                  </a:schemeClr>
                </a:solidFill>
                <a:latin typeface="Garamond" panose="02020404030301010803" pitchFamily="18" charset="0"/>
              </a:rPr>
              <a:t>Powerpoint</a:t>
            </a:r>
            <a:r>
              <a:rPr lang="en-GB" sz="2700" dirty="0">
                <a:solidFill>
                  <a:schemeClr val="accent5">
                    <a:lumMod val="75000"/>
                  </a:schemeClr>
                </a:solidFill>
                <a:latin typeface="Garamond" panose="02020404030301010803" pitchFamily="18" charset="0"/>
              </a:rPr>
              <a:t> is </a:t>
            </a:r>
            <a:r>
              <a:rPr lang="en-GB" sz="2700">
                <a:solidFill>
                  <a:schemeClr val="accent5">
                    <a:lumMod val="75000"/>
                  </a:schemeClr>
                </a:solidFill>
                <a:latin typeface="Garamond" panose="02020404030301010803" pitchFamily="18" charset="0"/>
              </a:rPr>
              <a:t>a compilation </a:t>
            </a:r>
            <a:r>
              <a:rPr lang="en-GB" sz="2700" dirty="0">
                <a:solidFill>
                  <a:schemeClr val="accent5">
                    <a:lumMod val="75000"/>
                  </a:schemeClr>
                </a:solidFill>
                <a:latin typeface="Garamond" panose="02020404030301010803" pitchFamily="18" charset="0"/>
              </a:rPr>
              <a:t>of 100 examples of the words of wisdom of His Holiness Pope Francis, collected during three years compiling the resource “Looking Forward”. Schools are welcome to use it in any way they find useful, in lessons, in assemblies, in corridors, in foyers … It can be set up as a slide show if desired; slides can be printed out to decorate classrooms and corridors.  It can be excerpted to use a slide per week or per day. Photographs and texts can be  re-arranged to suit any purpose.  It can be added to; it can be edited.   It can be used for staff training or reflection.  And just in case anyone is wondering … the young priest in the last slide is one Father Jorge Maria Bergoglio … </a:t>
            </a:r>
            <a:r>
              <a:rPr lang="en-GB" sz="2700" dirty="0">
                <a:solidFill>
                  <a:schemeClr val="accent5">
                    <a:lumMod val="75000"/>
                  </a:schemeClr>
                </a:solidFill>
                <a:latin typeface="Garamond" panose="02020404030301010803" pitchFamily="18" charset="0"/>
                <a:sym typeface="Wingdings" panose="05000000000000000000" pitchFamily="2" charset="2"/>
              </a:rPr>
              <a:t></a:t>
            </a:r>
            <a:endParaRPr lang="en-GB" sz="2700" dirty="0">
              <a:solidFill>
                <a:schemeClr val="accent5">
                  <a:lumMod val="75000"/>
                </a:schemeClr>
              </a:solidFill>
              <a:latin typeface="Garamond" panose="02020404030301010803" pitchFamily="18" charset="0"/>
            </a:endParaRPr>
          </a:p>
        </p:txBody>
      </p:sp>
      <p:sp>
        <p:nvSpPr>
          <p:cNvPr id="5" name="Title 1"/>
          <p:cNvSpPr txBox="1">
            <a:spLocks/>
          </p:cNvSpPr>
          <p:nvPr/>
        </p:nvSpPr>
        <p:spPr>
          <a:xfrm>
            <a:off x="2176679" y="290023"/>
            <a:ext cx="7838639" cy="1325563"/>
          </a:xfrm>
          <a:prstGeom prst="rect">
            <a:avLst/>
          </a:prstGeom>
          <a:solidFill>
            <a:schemeClr val="accent1">
              <a:lumMod val="40000"/>
              <a:lumOff val="60000"/>
            </a:schemeClr>
          </a:solidFill>
          <a:ln w="57150">
            <a:solidFill>
              <a:schemeClr val="accent4">
                <a:lumMod val="75000"/>
              </a:schemeClr>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6000" dirty="0">
                <a:solidFill>
                  <a:schemeClr val="accent4">
                    <a:lumMod val="75000"/>
                  </a:schemeClr>
                </a:solidFill>
                <a:latin typeface="Garamond" panose="02020404030301010803" pitchFamily="18" charset="0"/>
              </a:rPr>
              <a:t>How to use this Powerpoint</a:t>
            </a:r>
            <a:endParaRPr lang="en-GB" sz="6000" b="1" dirty="0">
              <a:solidFill>
                <a:schemeClr val="accent4">
                  <a:lumMod val="75000"/>
                </a:schemeClr>
              </a:solidFill>
              <a:latin typeface="Garamond" panose="02020404030301010803" pitchFamily="18" charset="0"/>
            </a:endParaRPr>
          </a:p>
        </p:txBody>
      </p:sp>
      <p:pic>
        <p:nvPicPr>
          <p:cNvPr id="8" name="Picture 7">
            <a:extLst>
              <a:ext uri="{FF2B5EF4-FFF2-40B4-BE49-F238E27FC236}">
                <a16:creationId xmlns:a16="http://schemas.microsoft.com/office/drawing/2014/main" id="{A73CC63E-01F9-4CA9-BBEC-EA52954B8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9637" y="5816600"/>
            <a:ext cx="771525" cy="914400"/>
          </a:xfrm>
          <a:prstGeom prst="rect">
            <a:avLst/>
          </a:prstGeom>
        </p:spPr>
      </p:pic>
      <p:sp>
        <p:nvSpPr>
          <p:cNvPr id="9" name="Footer Placeholder 2">
            <a:extLst>
              <a:ext uri="{FF2B5EF4-FFF2-40B4-BE49-F238E27FC236}">
                <a16:creationId xmlns:a16="http://schemas.microsoft.com/office/drawing/2014/main" id="{E3A89AE2-3A18-4749-ABA9-819938985C13}"/>
              </a:ext>
            </a:extLst>
          </p:cNvPr>
          <p:cNvSpPr>
            <a:spLocks noGrp="1"/>
          </p:cNvSpPr>
          <p:nvPr>
            <p:ph type="ftr" sz="quarter" idx="11"/>
          </p:nvPr>
        </p:nvSpPr>
        <p:spPr>
          <a:xfrm>
            <a:off x="0" y="6206018"/>
            <a:ext cx="12192000" cy="784973"/>
          </a:xfrm>
        </p:spPr>
        <p:txBody>
          <a:bodyPr/>
          <a:lstStyle/>
          <a:p>
            <a:r>
              <a:rPr lang="en-US" sz="1600" dirty="0">
                <a:solidFill>
                  <a:schemeClr val="bg1">
                    <a:lumMod val="65000"/>
                  </a:schemeClr>
                </a:solidFill>
                <a:latin typeface="Garamond" panose="02020404030301010803" pitchFamily="18" charset="0"/>
              </a:rPr>
              <a:t>“Supporting Catholic schools to provide excellent education where pupils flourish, and Christ is made known to all''</a:t>
            </a:r>
            <a:endParaRPr lang="en-GB" sz="1600" dirty="0">
              <a:solidFill>
                <a:schemeClr val="bg1">
                  <a:lumMod val="65000"/>
                </a:schemeClr>
              </a:solidFill>
              <a:latin typeface="Garamond" panose="02020404030301010803" pitchFamily="18" charset="0"/>
            </a:endParaRPr>
          </a:p>
        </p:txBody>
      </p:sp>
      <p:sp>
        <p:nvSpPr>
          <p:cNvPr id="10" name="TextBox 9">
            <a:extLst>
              <a:ext uri="{FF2B5EF4-FFF2-40B4-BE49-F238E27FC236}">
                <a16:creationId xmlns:a16="http://schemas.microsoft.com/office/drawing/2014/main" id="{EF2167AA-8CCC-4367-9891-FA7FA9F80264}"/>
              </a:ext>
            </a:extLst>
          </p:cNvPr>
          <p:cNvSpPr txBox="1"/>
          <p:nvPr/>
        </p:nvSpPr>
        <p:spPr>
          <a:xfrm>
            <a:off x="9944100" y="6050290"/>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spTree>
    <p:extLst>
      <p:ext uri="{BB962C8B-B14F-4D97-AF65-F5344CB8AC3E}">
        <p14:creationId xmlns:p14="http://schemas.microsoft.com/office/powerpoint/2010/main" val="88070405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5937170" y="619638"/>
            <a:ext cx="5983552" cy="5309146"/>
          </a:xfrm>
          <a:prstGeom prst="rect">
            <a:avLst/>
          </a:prstGeom>
          <a:noFill/>
        </p:spPr>
        <p:txBody>
          <a:bodyPr wrap="square" rtlCol="0">
            <a:spAutoFit/>
          </a:bodyPr>
          <a:lstStyle/>
          <a:p>
            <a:pPr algn="ctr"/>
            <a:r>
              <a:rPr lang="en-GB" sz="4000" dirty="0">
                <a:latin typeface="Garamond" panose="02020404030301010803" pitchFamily="18" charset="0"/>
              </a:rPr>
              <a:t>“Everyone is born                                    as an original, </a:t>
            </a:r>
          </a:p>
          <a:p>
            <a:pPr algn="ctr"/>
            <a:r>
              <a:rPr lang="en-GB" sz="4000" dirty="0">
                <a:latin typeface="Garamond" panose="02020404030301010803" pitchFamily="18" charset="0"/>
              </a:rPr>
              <a:t>but many people                                    end up dying </a:t>
            </a:r>
          </a:p>
          <a:p>
            <a:pPr algn="ctr"/>
            <a:r>
              <a:rPr lang="en-GB" sz="4000" dirty="0">
                <a:latin typeface="Garamond" panose="02020404030301010803" pitchFamily="18" charset="0"/>
              </a:rPr>
              <a:t>as photocopies. </a:t>
            </a:r>
          </a:p>
          <a:p>
            <a:pPr algn="ctr"/>
            <a:r>
              <a:rPr lang="en-GB" sz="4000" dirty="0">
                <a:latin typeface="Garamond" panose="02020404030301010803" pitchFamily="18" charset="0"/>
              </a:rPr>
              <a:t>Don’t let that happen                              to you!”</a:t>
            </a:r>
          </a:p>
          <a:p>
            <a:pPr algn="just"/>
            <a:endParaRPr lang="en-GB" sz="1050"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GB" sz="100" dirty="0">
              <a:latin typeface="Garamond" panose="02020404030301010803" pitchFamily="18" charset="0"/>
            </a:endParaRPr>
          </a:p>
          <a:p>
            <a:pPr algn="r"/>
            <a:r>
              <a:rPr lang="en-GB" sz="2000" dirty="0">
                <a:latin typeface="Garamond" panose="02020404030301010803" pitchFamily="18" charset="0"/>
              </a:rPr>
              <a:t>- Pope Francis to the</a:t>
            </a:r>
          </a:p>
          <a:p>
            <a:pPr algn="r"/>
            <a:r>
              <a:rPr lang="en-GB" sz="2000" dirty="0">
                <a:latin typeface="Garamond" panose="02020404030301010803" pitchFamily="18" charset="0"/>
              </a:rPr>
              <a:t> young people of the world</a:t>
            </a:r>
          </a:p>
        </p:txBody>
      </p:sp>
      <p:pic>
        <p:nvPicPr>
          <p:cNvPr id="9218" name="Picture 2" descr="The World's Most Powerful Person? The Pope &amp; His Mass Appeal | The Takeaway  | WNYC Studios">
            <a:extLst>
              <a:ext uri="{FF2B5EF4-FFF2-40B4-BE49-F238E27FC236}">
                <a16:creationId xmlns:a16="http://schemas.microsoft.com/office/drawing/2014/main" id="{FEFEBA7E-19E1-28C5-D46D-5D87D40FED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65" r="11981"/>
          <a:stretch/>
        </p:blipFill>
        <p:spPr bwMode="auto">
          <a:xfrm>
            <a:off x="452438" y="606827"/>
            <a:ext cx="5983552" cy="578981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56979"/>
      </p:ext>
    </p:extLst>
  </p:cSld>
  <p:clrMapOvr>
    <a:masterClrMapping/>
  </p:clrMapOvr>
  <p:transition spd="slow">
    <p:push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A8CAC28B-A37F-037A-7493-475549E77D49}"/>
              </a:ext>
            </a:extLst>
          </p:cNvPr>
          <p:cNvSpPr txBox="1"/>
          <p:nvPr/>
        </p:nvSpPr>
        <p:spPr>
          <a:xfrm>
            <a:off x="9431477" y="185204"/>
            <a:ext cx="2186269" cy="5509200"/>
          </a:xfrm>
          <a:prstGeom prst="rect">
            <a:avLst/>
          </a:prstGeom>
          <a:noFill/>
        </p:spPr>
        <p:txBody>
          <a:bodyPr wrap="square" rtlCol="0">
            <a:spAutoFit/>
          </a:bodyPr>
          <a:lstStyle/>
          <a:p>
            <a:pPr algn="ctr"/>
            <a:r>
              <a:rPr lang="en-GB" sz="3600" dirty="0">
                <a:latin typeface="Garamond" panose="02020404030301010803" pitchFamily="18" charset="0"/>
              </a:rPr>
              <a:t>“</a:t>
            </a:r>
            <a:r>
              <a:rPr lang="en-GB" sz="2800" dirty="0">
                <a:latin typeface="Garamond" panose="02020404030301010803" pitchFamily="18" charset="0"/>
              </a:rPr>
              <a:t>Even when the journey is uncertain and you fall, God, rich in mercy, will extend his hand to pick you up</a:t>
            </a:r>
            <a:r>
              <a:rPr lang="en-GB" sz="3200" dirty="0">
                <a:latin typeface="Garamond" panose="02020404030301010803" pitchFamily="18" charset="0"/>
              </a:rPr>
              <a:t>.” </a:t>
            </a:r>
            <a:endParaRPr lang="en-GB" sz="3200" dirty="0">
              <a:latin typeface="Garamond" panose="02020404030301010803" pitchFamily="18" charset="0"/>
              <a:ea typeface="Calibri" panose="020F0502020204030204" pitchFamily="34" charset="0"/>
              <a:cs typeface="Times New Roman" panose="02020603050405020304" pitchFamily="18" charset="0"/>
            </a:endParaRPr>
          </a:p>
          <a:p>
            <a:endParaRPr lang="en-US" sz="1400" i="1" dirty="0">
              <a:latin typeface="Garamond" panose="02020404030301010803" pitchFamily="18" charset="0"/>
            </a:endParaRPr>
          </a:p>
          <a:p>
            <a:pPr algn="ctr"/>
            <a:r>
              <a:rPr lang="en-US" sz="2600" i="1" dirty="0">
                <a:latin typeface="Garamond" panose="02020404030301010803" pitchFamily="18" charset="0"/>
              </a:rPr>
              <a:t>-</a:t>
            </a:r>
            <a:r>
              <a:rPr lang="en-GB" sz="2600" i="1" dirty="0">
                <a:latin typeface="Garamond" panose="02020404030301010803" pitchFamily="18" charset="0"/>
              </a:rPr>
              <a:t> </a:t>
            </a:r>
            <a:r>
              <a:rPr lang="en-GB" sz="2600" dirty="0">
                <a:latin typeface="Garamond" panose="02020404030301010803" pitchFamily="18" charset="0"/>
              </a:rPr>
              <a:t>Pope Francis, </a:t>
            </a:r>
            <a:r>
              <a:rPr lang="en-GB" sz="2600" i="1" dirty="0">
                <a:latin typeface="Garamond" panose="02020404030301010803" pitchFamily="18" charset="0"/>
              </a:rPr>
              <a:t>Letter to Young People, 2018</a:t>
            </a:r>
          </a:p>
          <a:p>
            <a:endParaRPr lang="en-GB" sz="2400" i="1" dirty="0">
              <a:latin typeface="Garamond" panose="02020404030301010803" pitchFamily="18" charset="0"/>
            </a:endParaRPr>
          </a:p>
        </p:txBody>
      </p:sp>
      <p:pic>
        <p:nvPicPr>
          <p:cNvPr id="100354" name="Picture 2" descr="Pope New Year's Speech Peace">
            <a:extLst>
              <a:ext uri="{FF2B5EF4-FFF2-40B4-BE49-F238E27FC236}">
                <a16:creationId xmlns:a16="http://schemas.microsoft.com/office/drawing/2014/main" id="{EC5FB587-7A67-FC5E-F82E-97100819A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405326"/>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22366629-CF1E-7AAF-B64E-55A1DC743C41}"/>
              </a:ext>
            </a:extLst>
          </p:cNvPr>
          <p:cNvSpPr txBox="1"/>
          <p:nvPr/>
        </p:nvSpPr>
        <p:spPr>
          <a:xfrm>
            <a:off x="6381173" y="88900"/>
            <a:ext cx="5434589" cy="6090322"/>
          </a:xfrm>
          <a:prstGeom prst="rect">
            <a:avLst/>
          </a:prstGeom>
          <a:noFill/>
        </p:spPr>
        <p:txBody>
          <a:bodyPr wrap="square" rtlCol="0">
            <a:spAutoFit/>
          </a:bodyPr>
          <a:lstStyle/>
          <a:p>
            <a:pPr lvl="0" algn="ctr">
              <a:lnSpc>
                <a:spcPct val="107000"/>
              </a:lnSpc>
              <a:spcAft>
                <a:spcPts val="800"/>
              </a:spcAft>
            </a:pPr>
            <a:r>
              <a:rPr lang="en-GB" sz="48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“L</a:t>
            </a:r>
            <a:r>
              <a:rPr lang="en-GB" sz="4800" dirty="0">
                <a:solidFill>
                  <a:srgbClr val="333333"/>
                </a:solidFill>
                <a:effectLst/>
                <a:latin typeface="Garamond" panose="02020404030301010803" pitchFamily="18" charset="0"/>
                <a:ea typeface="Calibri" panose="020F0502020204030204" pitchFamily="34" charset="0"/>
                <a:cs typeface="Open Sans" panose="020B0606030504020204" pitchFamily="34" charset="0"/>
              </a:rPr>
              <a:t>ife is not made for roaming a</a:t>
            </a:r>
            <a:r>
              <a:rPr lang="en-GB" sz="4800" dirty="0">
                <a:effectLst/>
                <a:latin typeface="Garamond" panose="02020404030301010803" pitchFamily="18" charset="0"/>
                <a:ea typeface="Calibri" panose="020F0502020204030204" pitchFamily="34" charset="0"/>
                <a:cs typeface="Times New Roman" panose="02020603050405020304" pitchFamily="18" charset="0"/>
              </a:rPr>
              <a:t>imlessly </a:t>
            </a:r>
            <a:r>
              <a:rPr lang="en-GB" sz="4800" dirty="0">
                <a:solidFill>
                  <a:srgbClr val="333333"/>
                </a:solidFill>
                <a:effectLst/>
                <a:latin typeface="Garamond" panose="02020404030301010803" pitchFamily="18" charset="0"/>
                <a:ea typeface="Calibri" panose="020F0502020204030204" pitchFamily="34" charset="0"/>
                <a:cs typeface="Open Sans" panose="020B0606030504020204" pitchFamily="34" charset="0"/>
              </a:rPr>
              <a:t>through,                    it is made to journey through, and this is your challenge!</a:t>
            </a:r>
            <a:r>
              <a:rPr lang="en-GB" sz="4800" dirty="0">
                <a:solidFill>
                  <a:srgbClr val="000000"/>
                </a:solidFill>
                <a:effectLst/>
                <a:latin typeface="Garamond" panose="02020404030301010803" pitchFamily="18" charset="0"/>
                <a:ea typeface="Calibri" panose="020F0502020204030204" pitchFamily="34" charset="0"/>
                <a:cs typeface="Open Sans" panose="020B0606030504020204" pitchFamily="34" charset="0"/>
              </a:rPr>
              <a:t>”</a:t>
            </a:r>
            <a:endParaRPr lang="en-GB" sz="4800" dirty="0">
              <a:effectLst/>
              <a:latin typeface="Garamond" panose="02020404030301010803" pitchFamily="18" charset="0"/>
              <a:ea typeface="Calibri" panose="020F0502020204030204" pitchFamily="34" charset="0"/>
              <a:cs typeface="Times New Roman" panose="02020603050405020304" pitchFamily="18" charset="0"/>
            </a:endParaRPr>
          </a:p>
          <a:p>
            <a:pPr algn="ctr">
              <a:lnSpc>
                <a:spcPct val="107000"/>
              </a:lnSpc>
              <a:spcAft>
                <a:spcPts val="800"/>
              </a:spcAft>
              <a:buClr>
                <a:srgbClr val="212121"/>
              </a:buClr>
            </a:pPr>
            <a:endParaRPr lang="en-GB" sz="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3200" dirty="0">
                <a:latin typeface="Garamond" panose="02020404030301010803" pitchFamily="18" charset="0"/>
              </a:rPr>
              <a:t> </a:t>
            </a:r>
            <a:r>
              <a:rPr lang="en-GB" sz="3200" dirty="0">
                <a:solidFill>
                  <a:srgbClr val="333333"/>
                </a:solidFill>
                <a:latin typeface="Garamond" panose="02020404030301010803" pitchFamily="18" charset="0"/>
                <a:cs typeface="Times New Roman" panose="02020603050405020304" pitchFamily="18" charset="0"/>
              </a:rPr>
              <a:t>- Pope Francis,                                                             p</a:t>
            </a:r>
            <a:r>
              <a:rPr lang="en-GB" sz="32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apal address, July 2014     </a:t>
            </a:r>
            <a:endParaRPr lang="en-GB" sz="3200" dirty="0">
              <a:latin typeface="Garamond" panose="02020404030301010803" pitchFamily="18" charset="0"/>
            </a:endParaRPr>
          </a:p>
        </p:txBody>
      </p:sp>
      <p:pic>
        <p:nvPicPr>
          <p:cNvPr id="9" name="Picture 8">
            <a:extLst>
              <a:ext uri="{FF2B5EF4-FFF2-40B4-BE49-F238E27FC236}">
                <a16:creationId xmlns:a16="http://schemas.microsoft.com/office/drawing/2014/main" id="{81B9D8A9-9939-24A8-A284-5CFC96C57582}"/>
              </a:ext>
            </a:extLst>
          </p:cNvPr>
          <p:cNvPicPr>
            <a:picLocks noChangeAspect="1"/>
          </p:cNvPicPr>
          <p:nvPr/>
        </p:nvPicPr>
        <p:blipFill rotWithShape="1">
          <a:blip r:embed="rId3"/>
          <a:srcRect l="16145" t="16111" r="59688" b="27222"/>
          <a:stretch/>
        </p:blipFill>
        <p:spPr>
          <a:xfrm>
            <a:off x="0" y="0"/>
            <a:ext cx="5219700" cy="6884604"/>
          </a:xfrm>
          <a:prstGeom prst="rect">
            <a:avLst/>
          </a:prstGeom>
        </p:spPr>
      </p:pic>
      <p:pic>
        <p:nvPicPr>
          <p:cNvPr id="12" name="Picture 11">
            <a:extLst>
              <a:ext uri="{FF2B5EF4-FFF2-40B4-BE49-F238E27FC236}">
                <a16:creationId xmlns:a16="http://schemas.microsoft.com/office/drawing/2014/main" id="{689B2439-9542-8B60-BBCD-CFC404CBAD17}"/>
              </a:ext>
            </a:extLst>
          </p:cNvPr>
          <p:cNvPicPr>
            <a:picLocks noChangeAspect="1"/>
          </p:cNvPicPr>
          <p:nvPr/>
        </p:nvPicPr>
        <p:blipFill rotWithShape="1">
          <a:blip r:embed="rId4"/>
          <a:srcRect l="27188" t="22592" r="47661" b="36667"/>
          <a:stretch/>
        </p:blipFill>
        <p:spPr>
          <a:xfrm>
            <a:off x="3289300" y="3792957"/>
            <a:ext cx="3066473" cy="2794000"/>
          </a:xfrm>
          <a:prstGeom prst="ellipse">
            <a:avLst/>
          </a:prstGeom>
        </p:spPr>
      </p:pic>
    </p:spTree>
    <p:extLst>
      <p:ext uri="{BB962C8B-B14F-4D97-AF65-F5344CB8AC3E}">
        <p14:creationId xmlns:p14="http://schemas.microsoft.com/office/powerpoint/2010/main" val="39764259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5253952" y="407054"/>
            <a:ext cx="7422220" cy="5632311"/>
          </a:xfrm>
          <a:prstGeom prst="rect">
            <a:avLst/>
          </a:prstGeom>
          <a:noFill/>
        </p:spPr>
        <p:txBody>
          <a:bodyPr wrap="square" rtlCol="0">
            <a:spAutoFit/>
          </a:bodyPr>
          <a:lstStyle/>
          <a:p>
            <a:pPr lvl="0" algn="ctr"/>
            <a:r>
              <a:rPr lang="en-GB" sz="3600" dirty="0">
                <a:latin typeface="Garamond" panose="02020404030301010803" pitchFamily="18" charset="0"/>
              </a:rPr>
              <a:t>“</a:t>
            </a:r>
            <a:r>
              <a:rPr lang="en-GB" sz="4000" dirty="0">
                <a:latin typeface="Garamond" panose="02020404030301010803" pitchFamily="18" charset="0"/>
              </a:rPr>
              <a:t>However far you </a:t>
            </a:r>
          </a:p>
          <a:p>
            <a:pPr lvl="0" algn="ctr"/>
            <a:r>
              <a:rPr lang="en-GB" sz="4000" dirty="0">
                <a:latin typeface="Garamond" panose="02020404030301010803" pitchFamily="18" charset="0"/>
              </a:rPr>
              <a:t>may wander, </a:t>
            </a:r>
          </a:p>
          <a:p>
            <a:pPr lvl="0" algn="ctr"/>
            <a:r>
              <a:rPr lang="en-GB" sz="4000" dirty="0">
                <a:latin typeface="Garamond" panose="02020404030301010803" pitchFamily="18" charset="0"/>
              </a:rPr>
              <a:t>he is always there, </a:t>
            </a:r>
          </a:p>
          <a:p>
            <a:pPr lvl="0" algn="ctr"/>
            <a:r>
              <a:rPr lang="en-GB" sz="4000" dirty="0">
                <a:latin typeface="Garamond" panose="02020404030301010803" pitchFamily="18" charset="0"/>
              </a:rPr>
              <a:t>the Risen One. </a:t>
            </a:r>
          </a:p>
          <a:p>
            <a:pPr lvl="0" algn="ctr"/>
            <a:r>
              <a:rPr lang="en-GB" sz="4000" dirty="0">
                <a:latin typeface="Garamond" panose="02020404030301010803" pitchFamily="18" charset="0"/>
              </a:rPr>
              <a:t>He calls you </a:t>
            </a:r>
          </a:p>
          <a:p>
            <a:pPr lvl="0" algn="ctr"/>
            <a:r>
              <a:rPr lang="en-GB" sz="4000" dirty="0">
                <a:latin typeface="Garamond" panose="02020404030301010803" pitchFamily="18" charset="0"/>
              </a:rPr>
              <a:t>and he waits for you </a:t>
            </a:r>
          </a:p>
          <a:p>
            <a:pPr lvl="0" algn="ctr"/>
            <a:r>
              <a:rPr lang="en-GB" sz="4000" dirty="0">
                <a:latin typeface="Garamond" panose="02020404030301010803" pitchFamily="18" charset="0"/>
              </a:rPr>
              <a:t>to return to him </a:t>
            </a:r>
          </a:p>
          <a:p>
            <a:pPr lvl="0" algn="ctr"/>
            <a:r>
              <a:rPr lang="en-GB" sz="4000" dirty="0">
                <a:latin typeface="Garamond" panose="02020404030301010803" pitchFamily="18" charset="0"/>
              </a:rPr>
              <a:t>and start over again.</a:t>
            </a:r>
            <a:r>
              <a:rPr lang="en-GB" sz="3600" dirty="0">
                <a:latin typeface="Garamond" panose="02020404030301010803" pitchFamily="18" charset="0"/>
              </a:rPr>
              <a:t>”</a:t>
            </a:r>
          </a:p>
          <a:p>
            <a:pPr algn="ctr"/>
            <a:endParaRPr lang="en-GB" sz="1200" dirty="0">
              <a:latin typeface="Garamond" panose="02020404030301010803" pitchFamily="18" charset="0"/>
            </a:endParaRPr>
          </a:p>
          <a:p>
            <a:pPr algn="ctr"/>
            <a:r>
              <a:rPr lang="en-GB" sz="2000" dirty="0">
                <a:latin typeface="Garamond" panose="02020404030301010803" pitchFamily="18" charset="0"/>
              </a:rPr>
              <a:t>- Pope Francis to the young people of the world</a:t>
            </a:r>
          </a:p>
        </p:txBody>
      </p:sp>
      <p:pic>
        <p:nvPicPr>
          <p:cNvPr id="11266" name="Picture 2" descr="Pope-Francis-smiling-1024 - Catholic Bishops' Conference">
            <a:extLst>
              <a:ext uri="{FF2B5EF4-FFF2-40B4-BE49-F238E27FC236}">
                <a16:creationId xmlns:a16="http://schemas.microsoft.com/office/drawing/2014/main" id="{184BC006-87C1-ED33-0592-A462B573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7" t="9320" r="17638"/>
          <a:stretch/>
        </p:blipFill>
        <p:spPr bwMode="auto">
          <a:xfrm>
            <a:off x="257452" y="407054"/>
            <a:ext cx="6081204" cy="550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11693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452438" y="605150"/>
            <a:ext cx="4617170" cy="6140142"/>
          </a:xfrm>
          <a:prstGeom prst="rect">
            <a:avLst/>
          </a:prstGeom>
          <a:noFill/>
        </p:spPr>
        <p:txBody>
          <a:bodyPr wrap="square" rtlCol="0">
            <a:spAutoFit/>
          </a:bodyPr>
          <a:lstStyle/>
          <a:p>
            <a:pPr lvl="0" algn="ctr"/>
            <a:r>
              <a:rPr lang="en-GB" sz="3200" dirty="0">
                <a:latin typeface="Garamond" panose="02020404030301010803" pitchFamily="18" charset="0"/>
              </a:rPr>
              <a:t>“Samuel was still                 a young boy, </a:t>
            </a:r>
          </a:p>
          <a:p>
            <a:pPr lvl="0" algn="ctr"/>
            <a:r>
              <a:rPr lang="en-GB" sz="3200" dirty="0">
                <a:latin typeface="Garamond" panose="02020404030301010803" pitchFamily="18" charset="0"/>
              </a:rPr>
              <a:t>yet the Lord spoke to him.</a:t>
            </a:r>
          </a:p>
          <a:p>
            <a:pPr lvl="0" algn="ctr"/>
            <a:r>
              <a:rPr lang="en-GB" sz="3200" dirty="0">
                <a:latin typeface="Garamond" panose="02020404030301010803" pitchFamily="18" charset="0"/>
              </a:rPr>
              <a:t> Thanks to the                   advice of an adult,</a:t>
            </a:r>
          </a:p>
          <a:p>
            <a:pPr lvl="0" algn="ctr"/>
            <a:r>
              <a:rPr lang="en-GB" sz="3200" dirty="0">
                <a:latin typeface="Garamond" panose="02020404030301010803" pitchFamily="18" charset="0"/>
              </a:rPr>
              <a:t> he opened his heart                   to hear God’s call:              ‘Speak, Lord, </a:t>
            </a:r>
          </a:p>
          <a:p>
            <a:pPr lvl="0" algn="ctr"/>
            <a:r>
              <a:rPr lang="en-GB" sz="3200" dirty="0">
                <a:latin typeface="Garamond" panose="02020404030301010803" pitchFamily="18" charset="0"/>
              </a:rPr>
              <a:t>for your servant is listening.’”</a:t>
            </a:r>
          </a:p>
          <a:p>
            <a:pPr algn="just"/>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GB" sz="100" dirty="0">
              <a:latin typeface="Garamond" panose="02020404030301010803" pitchFamily="18" charset="0"/>
            </a:endParaRPr>
          </a:p>
          <a:p>
            <a:r>
              <a:rPr lang="en-GB" sz="2000" dirty="0">
                <a:latin typeface="Garamond" panose="02020404030301010803" pitchFamily="18" charset="0"/>
              </a:rPr>
              <a:t>- Pope Francis to the                              young people of the world</a:t>
            </a:r>
          </a:p>
        </p:txBody>
      </p:sp>
      <p:pic>
        <p:nvPicPr>
          <p:cNvPr id="8" name="Picture 7">
            <a:extLst>
              <a:ext uri="{FF2B5EF4-FFF2-40B4-BE49-F238E27FC236}">
                <a16:creationId xmlns:a16="http://schemas.microsoft.com/office/drawing/2014/main" id="{43CDE8D4-21BD-CA4F-D41E-57741231F02A}"/>
              </a:ext>
            </a:extLst>
          </p:cNvPr>
          <p:cNvPicPr>
            <a:picLocks noChangeAspect="1"/>
          </p:cNvPicPr>
          <p:nvPr/>
        </p:nvPicPr>
        <p:blipFill rotWithShape="1">
          <a:blip r:embed="rId3"/>
          <a:srcRect l="28544" t="14498" r="40000" b="38586"/>
          <a:stretch/>
        </p:blipFill>
        <p:spPr>
          <a:xfrm>
            <a:off x="5469267" y="250442"/>
            <a:ext cx="6593425" cy="5531522"/>
          </a:xfrm>
          <a:prstGeom prst="rect">
            <a:avLst/>
          </a:prstGeom>
        </p:spPr>
      </p:pic>
    </p:spTree>
    <p:extLst>
      <p:ext uri="{BB962C8B-B14F-4D97-AF65-F5344CB8AC3E}">
        <p14:creationId xmlns:p14="http://schemas.microsoft.com/office/powerpoint/2010/main" val="116261251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5861979" y="690863"/>
            <a:ext cx="5626758" cy="5078313"/>
          </a:xfrm>
          <a:prstGeom prst="rect">
            <a:avLst/>
          </a:prstGeom>
          <a:noFill/>
        </p:spPr>
        <p:txBody>
          <a:bodyPr wrap="square" rtlCol="0">
            <a:spAutoFit/>
          </a:bodyPr>
          <a:lstStyle/>
          <a:p>
            <a:pPr lvl="0" algn="ctr"/>
            <a:r>
              <a:rPr lang="en-GB" sz="4000" dirty="0">
                <a:latin typeface="Garamond" panose="02020404030301010803" pitchFamily="18" charset="0"/>
              </a:rPr>
              <a:t>“</a:t>
            </a:r>
            <a:r>
              <a:rPr lang="en-GB" sz="4400" dirty="0">
                <a:solidFill>
                  <a:srgbClr val="000000"/>
                </a:solidFill>
                <a:latin typeface="Garamond" panose="02020404030301010803" pitchFamily="18" charset="0"/>
                <a:ea typeface="Calibri" panose="020F0502020204030204" pitchFamily="34" charset="0"/>
                <a:cs typeface="Tahoma" panose="020B0604030504040204" pitchFamily="34" charset="0"/>
              </a:rPr>
              <a:t>Young hearts </a:t>
            </a:r>
          </a:p>
          <a:p>
            <a:pPr lvl="0" algn="ctr"/>
            <a:r>
              <a:rPr lang="en-GB" sz="4400" dirty="0">
                <a:solidFill>
                  <a:srgbClr val="000000"/>
                </a:solidFill>
                <a:latin typeface="Garamond" panose="02020404030301010803" pitchFamily="18" charset="0"/>
                <a:ea typeface="Calibri" panose="020F0502020204030204" pitchFamily="34" charset="0"/>
                <a:cs typeface="Tahoma" panose="020B0604030504040204" pitchFamily="34" charset="0"/>
              </a:rPr>
              <a:t>are naturally </a:t>
            </a:r>
          </a:p>
          <a:p>
            <a:pPr lvl="0" algn="ctr"/>
            <a:r>
              <a:rPr lang="en-GB" sz="4400" dirty="0">
                <a:solidFill>
                  <a:srgbClr val="000000"/>
                </a:solidFill>
                <a:latin typeface="Garamond" panose="02020404030301010803" pitchFamily="18" charset="0"/>
                <a:ea typeface="Calibri" panose="020F0502020204030204" pitchFamily="34" charset="0"/>
                <a:cs typeface="Tahoma" panose="020B0604030504040204" pitchFamily="34" charset="0"/>
              </a:rPr>
              <a:t>ready to change, </a:t>
            </a:r>
          </a:p>
          <a:p>
            <a:pPr lvl="0" algn="ctr"/>
            <a:r>
              <a:rPr lang="en-GB" sz="4400" dirty="0">
                <a:solidFill>
                  <a:srgbClr val="000000"/>
                </a:solidFill>
                <a:latin typeface="Garamond" panose="02020404030301010803" pitchFamily="18" charset="0"/>
                <a:ea typeface="Calibri" panose="020F0502020204030204" pitchFamily="34" charset="0"/>
                <a:cs typeface="Tahoma" panose="020B0604030504040204" pitchFamily="34" charset="0"/>
              </a:rPr>
              <a:t>to turn back, </a:t>
            </a:r>
          </a:p>
          <a:p>
            <a:pPr lvl="0" algn="ctr"/>
            <a:r>
              <a:rPr lang="en-GB" sz="4400" dirty="0">
                <a:solidFill>
                  <a:srgbClr val="000000"/>
                </a:solidFill>
                <a:latin typeface="Garamond" panose="02020404030301010803" pitchFamily="18" charset="0"/>
                <a:ea typeface="Calibri" panose="020F0502020204030204" pitchFamily="34" charset="0"/>
                <a:cs typeface="Tahoma" panose="020B0604030504040204" pitchFamily="34" charset="0"/>
              </a:rPr>
              <a:t>get up </a:t>
            </a:r>
          </a:p>
          <a:p>
            <a:pPr lvl="0" algn="ctr"/>
            <a:r>
              <a:rPr lang="en-GB" sz="4400" dirty="0">
                <a:solidFill>
                  <a:srgbClr val="000000"/>
                </a:solidFill>
                <a:latin typeface="Garamond" panose="02020404030301010803" pitchFamily="18" charset="0"/>
                <a:ea typeface="Calibri" panose="020F0502020204030204" pitchFamily="34" charset="0"/>
                <a:cs typeface="Tahoma" panose="020B0604030504040204" pitchFamily="34" charset="0"/>
              </a:rPr>
              <a:t>and learn from life</a:t>
            </a:r>
            <a:r>
              <a:rPr lang="en-GB" sz="4400" dirty="0">
                <a:latin typeface="Garamond" panose="02020404030301010803" pitchFamily="18" charset="0"/>
              </a:rPr>
              <a:t>.</a:t>
            </a:r>
            <a:r>
              <a:rPr lang="en-GB" sz="4000" dirty="0">
                <a:latin typeface="Garamond" panose="02020404030301010803" pitchFamily="18" charset="0"/>
              </a:rPr>
              <a:t>”</a:t>
            </a:r>
          </a:p>
          <a:p>
            <a:pPr algn="r"/>
            <a:endParaRPr lang="en-GB" sz="2000" dirty="0">
              <a:latin typeface="Garamond" panose="02020404030301010803" pitchFamily="18" charset="0"/>
            </a:endParaRPr>
          </a:p>
          <a:p>
            <a:pPr algn="r"/>
            <a:r>
              <a:rPr lang="en-GB" sz="2000" dirty="0">
                <a:latin typeface="Garamond" panose="02020404030301010803" pitchFamily="18" charset="0"/>
              </a:rPr>
              <a:t>- Pope Francis to the </a:t>
            </a:r>
          </a:p>
          <a:p>
            <a:pPr algn="r"/>
            <a:r>
              <a:rPr lang="en-GB" sz="2000" dirty="0">
                <a:latin typeface="Garamond" panose="02020404030301010803" pitchFamily="18" charset="0"/>
              </a:rPr>
              <a:t>young people of the world</a:t>
            </a:r>
          </a:p>
        </p:txBody>
      </p:sp>
      <p:pic>
        <p:nvPicPr>
          <p:cNvPr id="13314" name="Picture 2" descr="Pope Francis, why don't you smile? HD - YouTube">
            <a:extLst>
              <a:ext uri="{FF2B5EF4-FFF2-40B4-BE49-F238E27FC236}">
                <a16:creationId xmlns:a16="http://schemas.microsoft.com/office/drawing/2014/main" id="{FD9BE260-1C33-B01A-D0C2-A8B4B0530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24" r="17190"/>
          <a:stretch/>
        </p:blipFill>
        <p:spPr bwMode="auto">
          <a:xfrm flipH="1">
            <a:off x="350980" y="433710"/>
            <a:ext cx="5703627" cy="607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09317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1144FF53-8512-A78A-9A09-C22A5EC495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83"/>
          <a:stretch/>
        </p:blipFill>
        <p:spPr bwMode="auto">
          <a:xfrm flipH="1">
            <a:off x="297479" y="380904"/>
            <a:ext cx="6023422" cy="5777897"/>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212050" y="564549"/>
            <a:ext cx="4994851" cy="5309146"/>
          </a:xfrm>
          <a:prstGeom prst="rect">
            <a:avLst/>
          </a:prstGeom>
          <a:noFill/>
        </p:spPr>
        <p:txBody>
          <a:bodyPr wrap="square" rtlCol="0">
            <a:spAutoFit/>
          </a:bodyPr>
          <a:lstStyle/>
          <a:p>
            <a:pPr algn="ctr"/>
            <a:r>
              <a:rPr lang="en-GB" sz="4000" dirty="0">
                <a:latin typeface="Garamond" panose="02020404030301010803" pitchFamily="18" charset="0"/>
              </a:rPr>
              <a:t>“Jesus, </a:t>
            </a:r>
          </a:p>
          <a:p>
            <a:pPr algn="ctr"/>
            <a:r>
              <a:rPr lang="en-GB" sz="4000" dirty="0">
                <a:latin typeface="Garamond" panose="02020404030301010803" pitchFamily="18" charset="0"/>
              </a:rPr>
              <a:t>himself </a:t>
            </a:r>
          </a:p>
          <a:p>
            <a:pPr algn="ctr"/>
            <a:r>
              <a:rPr lang="en-GB" sz="4000" dirty="0">
                <a:latin typeface="Garamond" panose="02020404030301010803" pitchFamily="18" charset="0"/>
              </a:rPr>
              <a:t>eternally young, </a:t>
            </a:r>
          </a:p>
          <a:p>
            <a:pPr algn="ctr"/>
            <a:r>
              <a:rPr lang="en-GB" sz="4000" dirty="0">
                <a:latin typeface="Garamond" panose="02020404030301010803" pitchFamily="18" charset="0"/>
              </a:rPr>
              <a:t>wants to give us </a:t>
            </a:r>
          </a:p>
          <a:p>
            <a:pPr algn="ctr"/>
            <a:r>
              <a:rPr lang="en-GB" sz="4000" dirty="0">
                <a:latin typeface="Garamond" panose="02020404030301010803" pitchFamily="18" charset="0"/>
              </a:rPr>
              <a:t>hearts </a:t>
            </a:r>
          </a:p>
          <a:p>
            <a:pPr algn="ctr"/>
            <a:r>
              <a:rPr lang="en-GB" sz="4000" dirty="0">
                <a:latin typeface="Garamond" panose="02020404030301010803" pitchFamily="18" charset="0"/>
              </a:rPr>
              <a:t>that are </a:t>
            </a:r>
          </a:p>
          <a:p>
            <a:pPr algn="ctr"/>
            <a:r>
              <a:rPr lang="en-GB" sz="4000" dirty="0">
                <a:latin typeface="Garamond" panose="02020404030301010803" pitchFamily="18" charset="0"/>
              </a:rPr>
              <a:t>ever young.”</a:t>
            </a:r>
            <a:endParaRPr lang="en-GB" sz="2000" dirty="0">
              <a:latin typeface="Garamond" panose="02020404030301010803" pitchFamily="18" charset="0"/>
            </a:endParaRPr>
          </a:p>
          <a:p>
            <a:pPr lvl="0" algn="just"/>
            <a:endParaRPr lang="en-GB" sz="1600" dirty="0">
              <a:latin typeface="Garamond" panose="02020404030301010803" pitchFamily="18" charset="0"/>
            </a:endParaRPr>
          </a:p>
          <a:p>
            <a:pPr algn="r"/>
            <a:endParaRPr lang="en-GB" sz="100" dirty="0">
              <a:latin typeface="Garamond" panose="02020404030301010803" pitchFamily="18" charset="0"/>
            </a:endParaRPr>
          </a:p>
          <a:p>
            <a:pPr algn="r"/>
            <a:r>
              <a:rPr lang="en-GB" sz="2000" dirty="0">
                <a:latin typeface="Garamond" panose="02020404030301010803" pitchFamily="18" charset="0"/>
              </a:rPr>
              <a:t>- Pope Francis to the </a:t>
            </a:r>
          </a:p>
          <a:p>
            <a:pPr algn="r"/>
            <a:r>
              <a:rPr lang="en-GB" sz="2000" dirty="0">
                <a:latin typeface="Garamond" panose="02020404030301010803" pitchFamily="18" charset="0"/>
              </a:rPr>
              <a:t>young people of the world</a:t>
            </a:r>
          </a:p>
        </p:txBody>
      </p:sp>
    </p:spTree>
    <p:extLst>
      <p:ext uri="{BB962C8B-B14F-4D97-AF65-F5344CB8AC3E}">
        <p14:creationId xmlns:p14="http://schemas.microsoft.com/office/powerpoint/2010/main" val="392484163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39191" y="1056433"/>
            <a:ext cx="4500979" cy="4339650"/>
          </a:xfrm>
          <a:prstGeom prst="rect">
            <a:avLst/>
          </a:prstGeom>
          <a:noFill/>
        </p:spPr>
        <p:txBody>
          <a:bodyPr wrap="square" rtlCol="0">
            <a:spAutoFit/>
          </a:bodyPr>
          <a:lstStyle/>
          <a:p>
            <a:pPr algn="ctr"/>
            <a:r>
              <a:rPr lang="en-GB" sz="4000" dirty="0">
                <a:latin typeface="Garamond" panose="02020404030301010803" pitchFamily="18" charset="0"/>
              </a:rPr>
              <a:t>“</a:t>
            </a:r>
            <a:r>
              <a:rPr lang="en-GB" sz="5400" dirty="0">
                <a:latin typeface="Garamond" panose="02020404030301010803" pitchFamily="18" charset="0"/>
              </a:rPr>
              <a:t>He is in you, </a:t>
            </a:r>
          </a:p>
          <a:p>
            <a:pPr algn="ctr"/>
            <a:r>
              <a:rPr lang="en-GB" sz="5400" dirty="0">
                <a:latin typeface="Garamond" panose="02020404030301010803" pitchFamily="18" charset="0"/>
              </a:rPr>
              <a:t>He is with you </a:t>
            </a:r>
          </a:p>
          <a:p>
            <a:pPr algn="ctr"/>
            <a:r>
              <a:rPr lang="en-GB" sz="5400" dirty="0">
                <a:latin typeface="Garamond" panose="02020404030301010803" pitchFamily="18" charset="0"/>
              </a:rPr>
              <a:t>and He never          abandons you.</a:t>
            </a:r>
            <a:r>
              <a:rPr lang="en-GB" sz="4000" dirty="0">
                <a:latin typeface="Garamond" panose="02020404030301010803" pitchFamily="18" charset="0"/>
              </a:rPr>
              <a:t>”</a:t>
            </a:r>
          </a:p>
          <a:p>
            <a:pPr algn="r"/>
            <a:endParaRPr lang="en-GB" sz="2000" dirty="0">
              <a:latin typeface="Garamond" panose="02020404030301010803" pitchFamily="18" charset="0"/>
            </a:endParaRPr>
          </a:p>
          <a:p>
            <a:pPr algn="ctr"/>
            <a:r>
              <a:rPr lang="en-GB" sz="2000" dirty="0">
                <a:latin typeface="Garamond" panose="02020404030301010803" pitchFamily="18" charset="0"/>
              </a:rPr>
              <a:t>- Pope Francis to the </a:t>
            </a:r>
          </a:p>
          <a:p>
            <a:pPr algn="ctr"/>
            <a:r>
              <a:rPr lang="en-GB" sz="2000" dirty="0">
                <a:latin typeface="Garamond" panose="02020404030301010803" pitchFamily="18" charset="0"/>
              </a:rPr>
              <a:t>young people of the world</a:t>
            </a:r>
          </a:p>
        </p:txBody>
      </p:sp>
      <p:pic>
        <p:nvPicPr>
          <p:cNvPr id="14340" name="Picture 4">
            <a:extLst>
              <a:ext uri="{FF2B5EF4-FFF2-40B4-BE49-F238E27FC236}">
                <a16:creationId xmlns:a16="http://schemas.microsoft.com/office/drawing/2014/main" id="{3406239E-24E0-ABC9-6C79-93EA59304A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53" r="4288"/>
          <a:stretch/>
        </p:blipFill>
        <p:spPr bwMode="auto">
          <a:xfrm>
            <a:off x="5706414" y="787858"/>
            <a:ext cx="6485586"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91727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335274" y="1243152"/>
            <a:ext cx="5018525" cy="3801041"/>
          </a:xfrm>
          <a:prstGeom prst="rect">
            <a:avLst/>
          </a:prstGeom>
          <a:noFill/>
        </p:spPr>
        <p:txBody>
          <a:bodyPr wrap="square" rtlCol="0">
            <a:spAutoFit/>
          </a:bodyPr>
          <a:lstStyle/>
          <a:p>
            <a:pPr algn="ctr"/>
            <a:r>
              <a:rPr lang="en-GB" sz="4000" dirty="0">
                <a:latin typeface="Garamond" panose="02020404030301010803" pitchFamily="18" charset="0"/>
              </a:rPr>
              <a:t>“What we have been promised </a:t>
            </a:r>
          </a:p>
          <a:p>
            <a:pPr algn="ctr"/>
            <a:r>
              <a:rPr lang="en-GB" sz="4000" dirty="0">
                <a:latin typeface="Garamond" panose="02020404030301010803" pitchFamily="18" charset="0"/>
              </a:rPr>
              <a:t>is greater than </a:t>
            </a:r>
          </a:p>
          <a:p>
            <a:pPr algn="ctr"/>
            <a:r>
              <a:rPr lang="en-GB" sz="4000" dirty="0">
                <a:latin typeface="Garamond" panose="02020404030301010803" pitchFamily="18" charset="0"/>
              </a:rPr>
              <a:t>we can imagine.”</a:t>
            </a:r>
          </a:p>
          <a:p>
            <a:pPr algn="just"/>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on the </a:t>
            </a:r>
          </a:p>
          <a:p>
            <a:pPr algn="r"/>
            <a:r>
              <a:rPr lang="en-GB" sz="2400" dirty="0">
                <a:latin typeface="Garamond" panose="02020404030301010803" pitchFamily="18" charset="0"/>
              </a:rPr>
              <a:t>Year of the Family</a:t>
            </a:r>
          </a:p>
        </p:txBody>
      </p:sp>
      <p:pic>
        <p:nvPicPr>
          <p:cNvPr id="15362" name="Picture 2" descr="Pope Francis reveals his top 10 secrets to happiness - Catholic Courier">
            <a:extLst>
              <a:ext uri="{FF2B5EF4-FFF2-40B4-BE49-F238E27FC236}">
                <a16:creationId xmlns:a16="http://schemas.microsoft.com/office/drawing/2014/main" id="{1399439B-19FB-6FD3-DFAA-52A172EF00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60" r="23916"/>
          <a:stretch/>
        </p:blipFill>
        <p:spPr bwMode="auto">
          <a:xfrm>
            <a:off x="242656" y="362671"/>
            <a:ext cx="6193655" cy="622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11733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5674126" y="1212354"/>
            <a:ext cx="6407141" cy="3862596"/>
          </a:xfrm>
          <a:prstGeom prst="rect">
            <a:avLst/>
          </a:prstGeom>
          <a:noFill/>
        </p:spPr>
        <p:txBody>
          <a:bodyPr wrap="square" rtlCol="0">
            <a:spAutoFit/>
          </a:bodyPr>
          <a:lstStyle/>
          <a:p>
            <a:pPr algn="ctr"/>
            <a:r>
              <a:rPr lang="en-GB" sz="4000" dirty="0">
                <a:latin typeface="Garamond" panose="02020404030301010803" pitchFamily="18" charset="0"/>
              </a:rPr>
              <a:t>“Please.  Thank you. Sorry.  </a:t>
            </a:r>
          </a:p>
          <a:p>
            <a:pPr algn="ctr"/>
            <a:r>
              <a:rPr lang="en-GB" sz="4000" dirty="0">
                <a:latin typeface="Garamond" panose="02020404030301010803" pitchFamily="18" charset="0"/>
              </a:rPr>
              <a:t>  If in a family environment </a:t>
            </a:r>
          </a:p>
          <a:p>
            <a:pPr algn="ctr"/>
            <a:r>
              <a:rPr lang="en-GB" sz="4000" dirty="0">
                <a:latin typeface="Garamond" panose="02020404030301010803" pitchFamily="18" charset="0"/>
              </a:rPr>
              <a:t>there are  </a:t>
            </a:r>
          </a:p>
          <a:p>
            <a:pPr algn="ctr"/>
            <a:r>
              <a:rPr lang="en-GB" sz="4000" dirty="0">
                <a:latin typeface="Garamond" panose="02020404030301010803" pitchFamily="18" charset="0"/>
              </a:rPr>
              <a:t>  these three words, </a:t>
            </a:r>
          </a:p>
          <a:p>
            <a:pPr algn="ctr"/>
            <a:r>
              <a:rPr lang="en-GB" sz="4000" dirty="0">
                <a:latin typeface="Garamond" panose="02020404030301010803" pitchFamily="18" charset="0"/>
              </a:rPr>
              <a:t>  the family is fine.”</a:t>
            </a:r>
          </a:p>
          <a:p>
            <a:pPr algn="ctr"/>
            <a:endParaRPr lang="en-GB" sz="2000" dirty="0">
              <a:latin typeface="Garamond" panose="02020404030301010803" pitchFamily="18" charset="0"/>
            </a:endParaRPr>
          </a:p>
          <a:p>
            <a:pPr algn="ctr"/>
            <a:endParaRPr lang="en-GB" sz="100" dirty="0">
              <a:latin typeface="Garamond" panose="02020404030301010803" pitchFamily="18" charset="0"/>
            </a:endParaRPr>
          </a:p>
          <a:p>
            <a:pPr algn="ctr"/>
            <a:r>
              <a:rPr lang="en-GB" sz="2400" dirty="0">
                <a:latin typeface="Garamond" panose="02020404030301010803" pitchFamily="18" charset="0"/>
              </a:rPr>
              <a:t>- Pope Francis on the Year of the Family</a:t>
            </a:r>
          </a:p>
        </p:txBody>
      </p:sp>
      <p:pic>
        <p:nvPicPr>
          <p:cNvPr id="16386" name="Picture 2" descr="Pope Francis smiling #2 Photograph by Giulio Napolitano - Pixels">
            <a:extLst>
              <a:ext uri="{FF2B5EF4-FFF2-40B4-BE49-F238E27FC236}">
                <a16:creationId xmlns:a16="http://schemas.microsoft.com/office/drawing/2014/main" id="{5E3278CA-F461-3EA3-BFAD-F1AC57D820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810"/>
          <a:stretch/>
        </p:blipFill>
        <p:spPr bwMode="auto">
          <a:xfrm>
            <a:off x="0" y="482724"/>
            <a:ext cx="5674126"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29377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115410" y="1174348"/>
            <a:ext cx="6577612" cy="4462760"/>
          </a:xfrm>
          <a:prstGeom prst="rect">
            <a:avLst/>
          </a:prstGeom>
          <a:noFill/>
        </p:spPr>
        <p:txBody>
          <a:bodyPr wrap="square" rtlCol="0">
            <a:spAutoFit/>
          </a:bodyPr>
          <a:lstStyle/>
          <a:p>
            <a:pPr algn="ctr"/>
            <a:r>
              <a:rPr lang="en-GB" sz="4400" dirty="0">
                <a:latin typeface="Garamond" panose="02020404030301010803" pitchFamily="18" charset="0"/>
              </a:rPr>
              <a:t>Jesus, Mary and Joseph,</a:t>
            </a:r>
            <a:br>
              <a:rPr lang="en-GB" sz="4400" dirty="0">
                <a:latin typeface="Garamond" panose="02020404030301010803" pitchFamily="18" charset="0"/>
              </a:rPr>
            </a:br>
            <a:r>
              <a:rPr lang="en-GB" sz="4400" dirty="0">
                <a:latin typeface="Garamond" panose="02020404030301010803" pitchFamily="18" charset="0"/>
              </a:rPr>
              <a:t>in you we contemplate</a:t>
            </a:r>
            <a:br>
              <a:rPr lang="en-GB" sz="4400" dirty="0">
                <a:latin typeface="Garamond" panose="02020404030301010803" pitchFamily="18" charset="0"/>
              </a:rPr>
            </a:br>
            <a:r>
              <a:rPr lang="en-GB" sz="4400" dirty="0">
                <a:latin typeface="Garamond" panose="02020404030301010803" pitchFamily="18" charset="0"/>
              </a:rPr>
              <a:t>the splendour of true love;</a:t>
            </a:r>
            <a:br>
              <a:rPr lang="en-GB" sz="4400" dirty="0">
                <a:latin typeface="Garamond" panose="02020404030301010803" pitchFamily="18" charset="0"/>
              </a:rPr>
            </a:br>
            <a:r>
              <a:rPr lang="en-GB" sz="4400" dirty="0">
                <a:latin typeface="Garamond" panose="02020404030301010803" pitchFamily="18" charset="0"/>
              </a:rPr>
              <a:t>to you we turn with trust.            </a:t>
            </a:r>
            <a:r>
              <a:rPr lang="en-GB" sz="3200" i="1" dirty="0">
                <a:latin typeface="Garamond" panose="02020404030301010803" pitchFamily="18" charset="0"/>
              </a:rPr>
              <a:t>  </a:t>
            </a:r>
          </a:p>
          <a:p>
            <a:pPr algn="ctr"/>
            <a:r>
              <a:rPr lang="en-GB" sz="3200" i="1" dirty="0">
                <a:latin typeface="Garamond" panose="02020404030301010803" pitchFamily="18" charset="0"/>
              </a:rPr>
              <a:t>                </a:t>
            </a:r>
          </a:p>
          <a:p>
            <a:pPr algn="ctr"/>
            <a:r>
              <a:rPr lang="en-GB" sz="3200" i="1" dirty="0">
                <a:latin typeface="Garamond" panose="02020404030301010803" pitchFamily="18" charset="0"/>
              </a:rPr>
              <a:t> </a:t>
            </a:r>
            <a:r>
              <a:rPr lang="en-GB" sz="2400" dirty="0">
                <a:latin typeface="Garamond" panose="02020404030301010803" pitchFamily="18" charset="0"/>
              </a:rPr>
              <a:t>– Pope Francis, Prayer to the Holy Family </a:t>
            </a:r>
          </a:p>
          <a:p>
            <a:pPr algn="r"/>
            <a:r>
              <a:rPr lang="en-GB" sz="2400" dirty="0">
                <a:latin typeface="Garamond" panose="02020404030301010803" pitchFamily="18" charset="0"/>
              </a:rPr>
              <a:t>(from </a:t>
            </a:r>
            <a:r>
              <a:rPr lang="en-GB" sz="2400" i="1" dirty="0">
                <a:latin typeface="Garamond" panose="02020404030301010803" pitchFamily="18" charset="0"/>
              </a:rPr>
              <a:t>Amoris Laetitia</a:t>
            </a:r>
            <a:r>
              <a:rPr lang="en-GB" sz="2400" dirty="0">
                <a:latin typeface="Garamond" panose="02020404030301010803" pitchFamily="18" charset="0"/>
              </a:rPr>
              <a:t>)</a:t>
            </a:r>
          </a:p>
          <a:p>
            <a:pPr algn="r"/>
            <a:endParaRPr lang="en-GB" sz="2000" dirty="0">
              <a:latin typeface="Garamond" panose="02020404030301010803" pitchFamily="18" charset="0"/>
            </a:endParaRPr>
          </a:p>
        </p:txBody>
      </p:sp>
      <p:pic>
        <p:nvPicPr>
          <p:cNvPr id="17410" name="Picture 2" descr="Pope Francis Smiling">
            <a:extLst>
              <a:ext uri="{FF2B5EF4-FFF2-40B4-BE49-F238E27FC236}">
                <a16:creationId xmlns:a16="http://schemas.microsoft.com/office/drawing/2014/main" id="{E54BAD44-EFB2-C416-21A2-BCE6C5818A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22" r="22999"/>
          <a:stretch/>
        </p:blipFill>
        <p:spPr bwMode="auto">
          <a:xfrm>
            <a:off x="6604034" y="271043"/>
            <a:ext cx="5135529" cy="55836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14866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17983" y="1566607"/>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7192686" y="1466924"/>
            <a:ext cx="4296051" cy="3924151"/>
          </a:xfrm>
          <a:prstGeom prst="rect">
            <a:avLst/>
          </a:prstGeom>
          <a:noFill/>
        </p:spPr>
        <p:txBody>
          <a:bodyPr wrap="square" rtlCol="0">
            <a:spAutoFit/>
          </a:bodyPr>
          <a:lstStyle/>
          <a:p>
            <a:pPr algn="ctr"/>
            <a:r>
              <a:rPr lang="en-GB" sz="4800" dirty="0">
                <a:latin typeface="Garamond" panose="02020404030301010803" pitchFamily="18" charset="0"/>
              </a:rPr>
              <a:t>“Love needs time and space;      everything else is secondary.” </a:t>
            </a:r>
          </a:p>
          <a:p>
            <a:pPr algn="ctr"/>
            <a:endParaRPr lang="en-GB" sz="3200" dirty="0">
              <a:latin typeface="Garamond" panose="02020404030301010803" pitchFamily="18" charset="0"/>
            </a:endParaRPr>
          </a:p>
          <a:p>
            <a:pPr algn="ct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Amoris Laetitia </a:t>
            </a:r>
            <a:r>
              <a:rPr lang="en-GB" sz="2400" dirty="0">
                <a:latin typeface="Garamond" panose="02020404030301010803" pitchFamily="18" charset="0"/>
              </a:rPr>
              <a:t>224</a:t>
            </a:r>
          </a:p>
        </p:txBody>
      </p:sp>
      <p:pic>
        <p:nvPicPr>
          <p:cNvPr id="18434" name="Picture 2" descr="The AP Interview: Pope says homosexuality not a crime | FOX 4 Kansas City  WDAF-TV | News, Weather, Sports">
            <a:extLst>
              <a:ext uri="{FF2B5EF4-FFF2-40B4-BE49-F238E27FC236}">
                <a16:creationId xmlns:a16="http://schemas.microsoft.com/office/drawing/2014/main" id="{00EE5F34-B111-E7ED-33B5-6D72642044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39" r="8106"/>
          <a:stretch/>
        </p:blipFill>
        <p:spPr bwMode="auto">
          <a:xfrm flipH="1">
            <a:off x="452438" y="970390"/>
            <a:ext cx="6631619" cy="50169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0448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454064" y="1346223"/>
            <a:ext cx="5208477" cy="3785652"/>
          </a:xfrm>
          <a:prstGeom prst="rect">
            <a:avLst/>
          </a:prstGeom>
          <a:noFill/>
        </p:spPr>
        <p:txBody>
          <a:bodyPr wrap="square" rtlCol="0">
            <a:spAutoFit/>
          </a:bodyPr>
          <a:lstStyle/>
          <a:p>
            <a:pPr algn="ctr"/>
            <a:r>
              <a:rPr lang="en-GB" sz="4000" dirty="0">
                <a:latin typeface="Garamond" panose="02020404030301010803" pitchFamily="18" charset="0"/>
              </a:rPr>
              <a:t>“Cultivate and bear witness to the hope, generosity, and solidarity that we all need in this difficult time.”</a:t>
            </a:r>
          </a:p>
          <a:p>
            <a:pPr algn="ctr"/>
            <a:endParaRPr lang="en-GB" sz="2000" dirty="0">
              <a:latin typeface="Garamond" panose="02020404030301010803" pitchFamily="18" charset="0"/>
            </a:endParaRPr>
          </a:p>
          <a:p>
            <a:pPr algn="ctr"/>
            <a:r>
              <a:rPr lang="en-GB" sz="2000" dirty="0">
                <a:latin typeface="Garamond" panose="02020404030301010803" pitchFamily="18" charset="0"/>
              </a:rPr>
              <a:t>- Pope Francis to the young people of the world</a:t>
            </a:r>
          </a:p>
        </p:txBody>
      </p:sp>
      <p:pic>
        <p:nvPicPr>
          <p:cNvPr id="1026" name="Picture 2" descr="Francis | Biography &amp; Facts | Britannica">
            <a:extLst>
              <a:ext uri="{FF2B5EF4-FFF2-40B4-BE49-F238E27FC236}">
                <a16:creationId xmlns:a16="http://schemas.microsoft.com/office/drawing/2014/main" id="{A43D0307-3356-2328-D604-21A532BDA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56" r="26544"/>
          <a:stretch/>
        </p:blipFill>
        <p:spPr bwMode="auto">
          <a:xfrm>
            <a:off x="393872" y="756127"/>
            <a:ext cx="5702128" cy="534574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78498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5592461" y="1035454"/>
            <a:ext cx="7822808" cy="4431983"/>
          </a:xfrm>
          <a:prstGeom prst="rect">
            <a:avLst/>
          </a:prstGeom>
          <a:noFill/>
        </p:spPr>
        <p:txBody>
          <a:bodyPr wrap="square" rtlCol="0">
            <a:spAutoFit/>
          </a:bodyPr>
          <a:lstStyle/>
          <a:p>
            <a:pPr algn="ctr"/>
            <a:r>
              <a:rPr lang="en-GB" sz="4400" dirty="0">
                <a:latin typeface="Garamond" panose="02020404030301010803" pitchFamily="18" charset="0"/>
              </a:rPr>
              <a:t>As a community, </a:t>
            </a:r>
          </a:p>
          <a:p>
            <a:pPr algn="ctr"/>
            <a:r>
              <a:rPr lang="en-GB" sz="4400" dirty="0">
                <a:latin typeface="Garamond" panose="02020404030301010803" pitchFamily="18" charset="0"/>
              </a:rPr>
              <a:t>we have an obligation </a:t>
            </a:r>
          </a:p>
          <a:p>
            <a:pPr algn="ctr"/>
            <a:r>
              <a:rPr lang="en-GB" sz="4400" dirty="0">
                <a:latin typeface="Garamond" panose="02020404030301010803" pitchFamily="18" charset="0"/>
              </a:rPr>
              <a:t>to ensure that </a:t>
            </a:r>
          </a:p>
          <a:p>
            <a:pPr algn="ctr"/>
            <a:r>
              <a:rPr lang="en-GB" sz="4400" dirty="0">
                <a:latin typeface="Garamond" panose="02020404030301010803" pitchFamily="18" charset="0"/>
              </a:rPr>
              <a:t>every person lives </a:t>
            </a:r>
          </a:p>
          <a:p>
            <a:pPr algn="ctr"/>
            <a:r>
              <a:rPr lang="en-GB" sz="4400" dirty="0">
                <a:latin typeface="Garamond" panose="02020404030301010803" pitchFamily="18" charset="0"/>
              </a:rPr>
              <a:t>with dignity. </a:t>
            </a:r>
          </a:p>
          <a:p>
            <a:pPr algn="ctr"/>
            <a:endParaRPr lang="en-GB"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Fratelli Tutti</a:t>
            </a:r>
            <a:r>
              <a:rPr lang="en-GB" sz="2400" dirty="0">
                <a:latin typeface="Garamond" panose="02020404030301010803" pitchFamily="18" charset="0"/>
              </a:rPr>
              <a:t>, 118</a:t>
            </a:r>
          </a:p>
          <a:p>
            <a:pPr algn="r"/>
            <a:endParaRPr lang="en-GB" sz="2000" dirty="0">
              <a:latin typeface="Garamond" panose="02020404030301010803" pitchFamily="18" charset="0"/>
            </a:endParaRPr>
          </a:p>
        </p:txBody>
      </p:sp>
      <p:pic>
        <p:nvPicPr>
          <p:cNvPr id="19458" name="Picture 2" descr="Pope says homosexuality is not a crime, calls for charity - CSMonitor.com">
            <a:extLst>
              <a:ext uri="{FF2B5EF4-FFF2-40B4-BE49-F238E27FC236}">
                <a16:creationId xmlns:a16="http://schemas.microsoft.com/office/drawing/2014/main" id="{AD9C8DC9-172C-BD93-AF54-32B3AB32D7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26"/>
          <a:stretch/>
        </p:blipFill>
        <p:spPr bwMode="auto">
          <a:xfrm flipH="1">
            <a:off x="247280" y="610347"/>
            <a:ext cx="6632914"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90572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5449367" y="1068337"/>
            <a:ext cx="6557554" cy="4447371"/>
          </a:xfrm>
          <a:prstGeom prst="rect">
            <a:avLst/>
          </a:prstGeom>
          <a:noFill/>
        </p:spPr>
        <p:txBody>
          <a:bodyPr wrap="square" rtlCol="0">
            <a:spAutoFit/>
          </a:bodyPr>
          <a:lstStyle/>
          <a:p>
            <a:pPr algn="ctr"/>
            <a:r>
              <a:rPr lang="en-GB" sz="4800" dirty="0">
                <a:latin typeface="Garamond" panose="02020404030301010803" pitchFamily="18" charset="0"/>
              </a:rPr>
              <a:t>“The world exists </a:t>
            </a:r>
          </a:p>
          <a:p>
            <a:pPr algn="ctr"/>
            <a:r>
              <a:rPr lang="en-GB" sz="4800" dirty="0">
                <a:latin typeface="Garamond" panose="02020404030301010803" pitchFamily="18" charset="0"/>
              </a:rPr>
              <a:t>for everyone, </a:t>
            </a:r>
          </a:p>
          <a:p>
            <a:pPr algn="ctr"/>
            <a:r>
              <a:rPr lang="en-GB" sz="4800" dirty="0">
                <a:latin typeface="Garamond" panose="02020404030301010803" pitchFamily="18" charset="0"/>
              </a:rPr>
              <a:t>because all of us </a:t>
            </a:r>
          </a:p>
          <a:p>
            <a:pPr algn="ctr"/>
            <a:r>
              <a:rPr lang="en-GB" sz="4800" dirty="0">
                <a:latin typeface="Garamond" panose="02020404030301010803" pitchFamily="18" charset="0"/>
              </a:rPr>
              <a:t>were born                        with the same dignity.” </a:t>
            </a: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a:latin typeface="Garamond" panose="02020404030301010803" pitchFamily="18" charset="0"/>
              </a:rPr>
              <a:t>Fratelli Tutti </a:t>
            </a:r>
            <a:r>
              <a:rPr lang="en-GB" sz="2400" dirty="0">
                <a:latin typeface="Garamond" panose="02020404030301010803" pitchFamily="18" charset="0"/>
              </a:rPr>
              <a:t>118</a:t>
            </a:r>
          </a:p>
        </p:txBody>
      </p:sp>
      <p:pic>
        <p:nvPicPr>
          <p:cNvPr id="20482" name="Picture 2" descr="Pope Francis">
            <a:extLst>
              <a:ext uri="{FF2B5EF4-FFF2-40B4-BE49-F238E27FC236}">
                <a16:creationId xmlns:a16="http://schemas.microsoft.com/office/drawing/2014/main" id="{E4EE4F3E-69C0-250F-55CD-35BE00D6A9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651"/>
          <a:stretch/>
        </p:blipFill>
        <p:spPr bwMode="auto">
          <a:xfrm>
            <a:off x="185079" y="350956"/>
            <a:ext cx="5360135" cy="623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43423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703263" y="466650"/>
            <a:ext cx="2989111" cy="5924699"/>
          </a:xfrm>
          <a:prstGeom prst="rect">
            <a:avLst/>
          </a:prstGeom>
          <a:noFill/>
        </p:spPr>
        <p:txBody>
          <a:bodyPr wrap="square" rtlCol="0">
            <a:spAutoFit/>
          </a:bodyPr>
          <a:lstStyle/>
          <a:p>
            <a:pPr algn="ctr"/>
            <a:r>
              <a:rPr lang="en-GB" sz="4800" dirty="0">
                <a:latin typeface="Garamond" panose="02020404030301010803" pitchFamily="18" charset="0"/>
              </a:rPr>
              <a:t>“Each of us can learn something from others.” </a:t>
            </a: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Fratelli Tutti </a:t>
            </a:r>
            <a:r>
              <a:rPr lang="en-GB" sz="2400" dirty="0">
                <a:latin typeface="Garamond" panose="02020404030301010803" pitchFamily="18" charset="0"/>
              </a:rPr>
              <a:t>(215)</a:t>
            </a:r>
          </a:p>
          <a:p>
            <a:pPr algn="r"/>
            <a:endParaRPr lang="en-GB" sz="2400" dirty="0">
              <a:latin typeface="Garamond" panose="02020404030301010803" pitchFamily="18" charset="0"/>
            </a:endParaRPr>
          </a:p>
        </p:txBody>
      </p:sp>
      <p:pic>
        <p:nvPicPr>
          <p:cNvPr id="8" name="Picture 7">
            <a:extLst>
              <a:ext uri="{FF2B5EF4-FFF2-40B4-BE49-F238E27FC236}">
                <a16:creationId xmlns:a16="http://schemas.microsoft.com/office/drawing/2014/main" id="{12CD992D-0E11-B4E6-4770-DCE4219A7EBB}"/>
              </a:ext>
            </a:extLst>
          </p:cNvPr>
          <p:cNvPicPr>
            <a:picLocks noChangeAspect="1"/>
          </p:cNvPicPr>
          <p:nvPr/>
        </p:nvPicPr>
        <p:blipFill rotWithShape="1">
          <a:blip r:embed="rId3"/>
          <a:srcRect l="29198" t="38188" r="32646" b="17286"/>
          <a:stretch/>
        </p:blipFill>
        <p:spPr>
          <a:xfrm>
            <a:off x="4021585" y="701335"/>
            <a:ext cx="7573122" cy="4971221"/>
          </a:xfrm>
          <a:prstGeom prst="rect">
            <a:avLst/>
          </a:prstGeom>
        </p:spPr>
      </p:pic>
    </p:spTree>
    <p:extLst>
      <p:ext uri="{BB962C8B-B14F-4D97-AF65-F5344CB8AC3E}">
        <p14:creationId xmlns:p14="http://schemas.microsoft.com/office/powerpoint/2010/main" val="96339390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40713" y="1070687"/>
            <a:ext cx="6557554" cy="4262705"/>
          </a:xfrm>
          <a:prstGeom prst="rect">
            <a:avLst/>
          </a:prstGeom>
          <a:noFill/>
        </p:spPr>
        <p:txBody>
          <a:bodyPr wrap="square" rtlCol="0">
            <a:spAutoFit/>
          </a:bodyPr>
          <a:lstStyle/>
          <a:p>
            <a:pPr algn="ctr"/>
            <a:r>
              <a:rPr lang="en-GB" sz="4800" dirty="0">
                <a:latin typeface="Garamond" panose="02020404030301010803" pitchFamily="18" charset="0"/>
              </a:rPr>
              <a:t>“</a:t>
            </a:r>
            <a:r>
              <a:rPr lang="en-GB" sz="4400" dirty="0">
                <a:latin typeface="Garamond" panose="02020404030301010803" pitchFamily="18" charset="0"/>
              </a:rPr>
              <a:t>No one is </a:t>
            </a:r>
          </a:p>
          <a:p>
            <a:pPr algn="ctr"/>
            <a:r>
              <a:rPr lang="en-GB" sz="4400" dirty="0">
                <a:latin typeface="Garamond" panose="02020404030301010803" pitchFamily="18" charset="0"/>
              </a:rPr>
              <a:t>useless </a:t>
            </a:r>
          </a:p>
          <a:p>
            <a:pPr algn="ctr"/>
            <a:r>
              <a:rPr lang="en-GB" sz="4400" dirty="0">
                <a:latin typeface="Garamond" panose="02020404030301010803" pitchFamily="18" charset="0"/>
              </a:rPr>
              <a:t>and </a:t>
            </a:r>
          </a:p>
          <a:p>
            <a:pPr algn="ctr"/>
            <a:r>
              <a:rPr lang="en-GB" sz="4400" dirty="0">
                <a:latin typeface="Garamond" panose="02020404030301010803" pitchFamily="18" charset="0"/>
              </a:rPr>
              <a:t>no one is </a:t>
            </a:r>
          </a:p>
          <a:p>
            <a:pPr algn="ctr"/>
            <a:r>
              <a:rPr lang="en-GB" sz="4400" dirty="0">
                <a:latin typeface="Garamond" panose="02020404030301010803" pitchFamily="18" charset="0"/>
              </a:rPr>
              <a:t>expendable</a:t>
            </a:r>
            <a:r>
              <a:rPr lang="en-GB" sz="4800" dirty="0">
                <a:latin typeface="Garamond" panose="02020404030301010803" pitchFamily="18" charset="0"/>
              </a:rPr>
              <a:t>.” </a:t>
            </a: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Fratelli Tutti </a:t>
            </a:r>
            <a:r>
              <a:rPr lang="en-GB" sz="2400" dirty="0">
                <a:latin typeface="Garamond" panose="02020404030301010803" pitchFamily="18" charset="0"/>
              </a:rPr>
              <a:t>215</a:t>
            </a:r>
          </a:p>
        </p:txBody>
      </p:sp>
      <p:pic>
        <p:nvPicPr>
          <p:cNvPr id="22530" name="Picture 2">
            <a:extLst>
              <a:ext uri="{FF2B5EF4-FFF2-40B4-BE49-F238E27FC236}">
                <a16:creationId xmlns:a16="http://schemas.microsoft.com/office/drawing/2014/main" id="{0A066A24-F38E-94C2-8575-1E7D5F6B60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95"/>
          <a:stretch/>
        </p:blipFill>
        <p:spPr bwMode="auto">
          <a:xfrm>
            <a:off x="5010956" y="271043"/>
            <a:ext cx="6579748" cy="607777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41592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5965794" y="815501"/>
            <a:ext cx="5773768" cy="4632037"/>
          </a:xfrm>
          <a:prstGeom prst="rect">
            <a:avLst/>
          </a:prstGeom>
          <a:noFill/>
        </p:spPr>
        <p:txBody>
          <a:bodyPr wrap="square" rtlCol="0">
            <a:spAutoFit/>
          </a:bodyPr>
          <a:lstStyle/>
          <a:p>
            <a:pPr algn="ctr"/>
            <a:r>
              <a:rPr lang="en-GB" sz="3600" dirty="0">
                <a:latin typeface="Garamond" panose="02020404030301010803" pitchFamily="18" charset="0"/>
              </a:rPr>
              <a:t>“It is an act of charity </a:t>
            </a:r>
          </a:p>
          <a:p>
            <a:pPr algn="ctr"/>
            <a:r>
              <a:rPr lang="en-GB" sz="3600" dirty="0">
                <a:latin typeface="Garamond" panose="02020404030301010803" pitchFamily="18" charset="0"/>
              </a:rPr>
              <a:t>to assist someone suffering, </a:t>
            </a:r>
          </a:p>
          <a:p>
            <a:pPr algn="ctr"/>
            <a:r>
              <a:rPr lang="en-GB" sz="3600" dirty="0">
                <a:latin typeface="Garamond" panose="02020404030301010803" pitchFamily="18" charset="0"/>
              </a:rPr>
              <a:t>but it is also an act of charity to work to change </a:t>
            </a:r>
          </a:p>
          <a:p>
            <a:pPr algn="ctr"/>
            <a:r>
              <a:rPr lang="en-GB" sz="3600" dirty="0">
                <a:latin typeface="Garamond" panose="02020404030301010803" pitchFamily="18" charset="0"/>
              </a:rPr>
              <a:t>the social conditions </a:t>
            </a:r>
          </a:p>
          <a:p>
            <a:pPr algn="ctr"/>
            <a:r>
              <a:rPr lang="en-GB" sz="3600" dirty="0">
                <a:latin typeface="Garamond" panose="02020404030301010803" pitchFamily="18" charset="0"/>
              </a:rPr>
              <a:t>that caused </a:t>
            </a:r>
          </a:p>
          <a:p>
            <a:pPr algn="ctr"/>
            <a:r>
              <a:rPr lang="en-GB" sz="3600" dirty="0">
                <a:latin typeface="Garamond" panose="02020404030301010803" pitchFamily="18" charset="0"/>
              </a:rPr>
              <a:t>his or her suffering.” </a:t>
            </a: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a:latin typeface="Garamond" panose="02020404030301010803" pitchFamily="18" charset="0"/>
              </a:rPr>
              <a:t>Fratelli </a:t>
            </a:r>
            <a:r>
              <a:rPr lang="en-GB" sz="2400" i="1" dirty="0" err="1">
                <a:latin typeface="Garamond" panose="02020404030301010803" pitchFamily="18" charset="0"/>
              </a:rPr>
              <a:t>Tutti</a:t>
            </a:r>
            <a:r>
              <a:rPr lang="en-GB" sz="2400" i="1" dirty="0">
                <a:latin typeface="Garamond" panose="02020404030301010803" pitchFamily="18" charset="0"/>
              </a:rPr>
              <a:t> </a:t>
            </a:r>
            <a:r>
              <a:rPr lang="en-GB" sz="2400" dirty="0">
                <a:latin typeface="Garamond" panose="02020404030301010803" pitchFamily="18" charset="0"/>
              </a:rPr>
              <a:t>186</a:t>
            </a:r>
          </a:p>
        </p:txBody>
      </p:sp>
      <p:pic>
        <p:nvPicPr>
          <p:cNvPr id="23554" name="Picture 2" descr="Pope Francis is cheered by faithful as he arrives for a lunch at the Vatican, Sunday, Nov. 13, 2022. Francis celebrated the Catholic Church's World Day of the Poor by inviting hundreds of poor and homeless people and migrants into the Vatican for a special Mass and luncheon. (AP Photo/Gregorio Borgia)">
            <a:extLst>
              <a:ext uri="{FF2B5EF4-FFF2-40B4-BE49-F238E27FC236}">
                <a16:creationId xmlns:a16="http://schemas.microsoft.com/office/drawing/2014/main" id="{C19BDDDA-06D7-67E4-22F0-FCEE67EE7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315"/>
          <a:stretch/>
        </p:blipFill>
        <p:spPr bwMode="auto">
          <a:xfrm>
            <a:off x="248575" y="366077"/>
            <a:ext cx="5473536" cy="600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38870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5182008" y="914886"/>
            <a:ext cx="6557554" cy="4939814"/>
          </a:xfrm>
          <a:prstGeom prst="rect">
            <a:avLst/>
          </a:prstGeom>
          <a:noFill/>
        </p:spPr>
        <p:txBody>
          <a:bodyPr wrap="square" rtlCol="0">
            <a:spAutoFit/>
          </a:bodyPr>
          <a:lstStyle/>
          <a:p>
            <a:pPr algn="ctr"/>
            <a:r>
              <a:rPr lang="en-GB" sz="4800" dirty="0">
                <a:latin typeface="Garamond" panose="02020404030301010803" pitchFamily="18" charset="0"/>
              </a:rPr>
              <a:t>“</a:t>
            </a:r>
            <a:r>
              <a:rPr lang="en-GB" sz="4400" dirty="0">
                <a:latin typeface="Garamond" panose="02020404030301010803" pitchFamily="18" charset="0"/>
              </a:rPr>
              <a:t>I will give everyone </a:t>
            </a:r>
          </a:p>
          <a:p>
            <a:pPr algn="ctr"/>
            <a:r>
              <a:rPr lang="en-GB" sz="4400" dirty="0">
                <a:latin typeface="Garamond" panose="02020404030301010803" pitchFamily="18" charset="0"/>
              </a:rPr>
              <a:t>the possibility of </a:t>
            </a:r>
          </a:p>
          <a:p>
            <a:pPr algn="ctr"/>
            <a:r>
              <a:rPr lang="en-GB" sz="4400" dirty="0">
                <a:latin typeface="Garamond" panose="02020404030301010803" pitchFamily="18" charset="0"/>
              </a:rPr>
              <a:t>sharing this planet </a:t>
            </a:r>
          </a:p>
          <a:p>
            <a:pPr algn="ctr"/>
            <a:r>
              <a:rPr lang="en-GB" sz="4400" dirty="0">
                <a:latin typeface="Garamond" panose="02020404030301010803" pitchFamily="18" charset="0"/>
              </a:rPr>
              <a:t>with me, </a:t>
            </a:r>
          </a:p>
          <a:p>
            <a:pPr algn="ctr"/>
            <a:r>
              <a:rPr lang="en-GB" sz="4400" dirty="0">
                <a:latin typeface="Garamond" panose="02020404030301010803" pitchFamily="18" charset="0"/>
              </a:rPr>
              <a:t>despite all our </a:t>
            </a:r>
          </a:p>
          <a:p>
            <a:pPr algn="ctr"/>
            <a:r>
              <a:rPr lang="en-GB" sz="4400" dirty="0">
                <a:latin typeface="Garamond" panose="02020404030301010803" pitchFamily="18" charset="0"/>
              </a:rPr>
              <a:t>differences</a:t>
            </a:r>
            <a:r>
              <a:rPr lang="en-GB" sz="4800" dirty="0">
                <a:latin typeface="Garamond" panose="02020404030301010803" pitchFamily="18" charset="0"/>
              </a:rPr>
              <a:t>.” </a:t>
            </a:r>
          </a:p>
          <a:p>
            <a:pPr algn="ctr"/>
            <a:endParaRPr lang="en-GB" dirty="0">
              <a:latin typeface="Garamond" panose="02020404030301010803" pitchFamily="18" charset="0"/>
            </a:endParaRPr>
          </a:p>
          <a:p>
            <a:pPr algn="ct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Fratelli Tutti </a:t>
            </a:r>
            <a:r>
              <a:rPr lang="en-GB" sz="2400" dirty="0">
                <a:latin typeface="Garamond" panose="02020404030301010803" pitchFamily="18" charset="0"/>
              </a:rPr>
              <a:t>269</a:t>
            </a:r>
          </a:p>
        </p:txBody>
      </p:sp>
      <p:pic>
        <p:nvPicPr>
          <p:cNvPr id="24578" name="Picture 2" descr="The newly-elected Pope Francis addresses journalists in the Vatican">
            <a:extLst>
              <a:ext uri="{FF2B5EF4-FFF2-40B4-BE49-F238E27FC236}">
                <a16:creationId xmlns:a16="http://schemas.microsoft.com/office/drawing/2014/main" id="{66BD8F54-BB7F-7F81-DC38-E28175EC54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42" r="23851"/>
          <a:stretch/>
        </p:blipFill>
        <p:spPr bwMode="auto">
          <a:xfrm>
            <a:off x="0" y="0"/>
            <a:ext cx="54687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3895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096000" y="1620812"/>
            <a:ext cx="5248732" cy="3616375"/>
          </a:xfrm>
          <a:prstGeom prst="rect">
            <a:avLst/>
          </a:prstGeom>
          <a:noFill/>
        </p:spPr>
        <p:txBody>
          <a:bodyPr wrap="square" rtlCol="0">
            <a:spAutoFit/>
          </a:bodyPr>
          <a:lstStyle/>
          <a:p>
            <a:pPr algn="ctr"/>
            <a:r>
              <a:rPr lang="en-GB" sz="5400" dirty="0">
                <a:latin typeface="Garamond" panose="02020404030301010803" pitchFamily="18" charset="0"/>
              </a:rPr>
              <a:t>“We can choose </a:t>
            </a:r>
          </a:p>
          <a:p>
            <a:pPr algn="ctr"/>
            <a:r>
              <a:rPr lang="en-GB" sz="5400" dirty="0">
                <a:latin typeface="Garamond" panose="02020404030301010803" pitchFamily="18" charset="0"/>
              </a:rPr>
              <a:t>to cultivate </a:t>
            </a:r>
          </a:p>
          <a:p>
            <a:pPr algn="ctr"/>
            <a:r>
              <a:rPr lang="en-GB" sz="5400" dirty="0">
                <a:latin typeface="Garamond" panose="02020404030301010803" pitchFamily="18" charset="0"/>
              </a:rPr>
              <a:t>kindness.” </a:t>
            </a: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p>
          <a:p>
            <a:pPr algn="r"/>
            <a:r>
              <a:rPr lang="en-GB" sz="2400" i="1" dirty="0">
                <a:latin typeface="Garamond" panose="02020404030301010803" pitchFamily="18" charset="0"/>
              </a:rPr>
              <a:t>Fratelli Tutti 222</a:t>
            </a:r>
            <a:endParaRPr lang="en-GB" sz="2400" dirty="0">
              <a:latin typeface="Garamond" panose="02020404030301010803" pitchFamily="18" charset="0"/>
            </a:endParaRPr>
          </a:p>
        </p:txBody>
      </p:sp>
      <p:pic>
        <p:nvPicPr>
          <p:cNvPr id="25602" name="Picture 2" descr="Pope Francis implicitly criticizes Putin over war">
            <a:extLst>
              <a:ext uri="{FF2B5EF4-FFF2-40B4-BE49-F238E27FC236}">
                <a16:creationId xmlns:a16="http://schemas.microsoft.com/office/drawing/2014/main" id="{B3FA918B-F6F8-DE9F-82FF-0B0BCF628C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21" r="22815"/>
          <a:stretch/>
        </p:blipFill>
        <p:spPr bwMode="auto">
          <a:xfrm>
            <a:off x="0" y="0"/>
            <a:ext cx="55307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03206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452438" y="4770703"/>
            <a:ext cx="8183300" cy="1862048"/>
          </a:xfrm>
          <a:prstGeom prst="rect">
            <a:avLst/>
          </a:prstGeom>
          <a:noFill/>
        </p:spPr>
        <p:txBody>
          <a:bodyPr wrap="square" rtlCol="0">
            <a:spAutoFit/>
          </a:bodyPr>
          <a:lstStyle/>
          <a:p>
            <a:pPr algn="ctr"/>
            <a:r>
              <a:rPr lang="en-GB" sz="7200" dirty="0">
                <a:latin typeface="Garamond" panose="02020404030301010803" pitchFamily="18" charset="0"/>
              </a:rPr>
              <a:t>“</a:t>
            </a:r>
            <a:r>
              <a:rPr lang="en-GB" sz="72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You are priceless</a:t>
            </a:r>
            <a:r>
              <a:rPr lang="en-GB" sz="7200" dirty="0">
                <a:latin typeface="Garamond" panose="02020404030301010803" pitchFamily="18" charset="0"/>
              </a:rPr>
              <a:t>.” </a:t>
            </a: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err="1">
                <a:latin typeface="Garamond" panose="02020404030301010803" pitchFamily="18" charset="0"/>
              </a:rPr>
              <a:t>Christus</a:t>
            </a:r>
            <a:r>
              <a:rPr lang="en-GB" sz="2400" i="1" dirty="0">
                <a:latin typeface="Garamond" panose="02020404030301010803" pitchFamily="18" charset="0"/>
              </a:rPr>
              <a:t> </a:t>
            </a:r>
            <a:r>
              <a:rPr lang="en-GB" sz="2400" i="1" dirty="0" err="1">
                <a:latin typeface="Garamond" panose="02020404030301010803" pitchFamily="18" charset="0"/>
              </a:rPr>
              <a:t>Vivit</a:t>
            </a:r>
            <a:endParaRPr lang="en-GB" sz="2400" i="1" dirty="0">
              <a:latin typeface="Garamond" panose="02020404030301010803" pitchFamily="18" charset="0"/>
            </a:endParaRPr>
          </a:p>
        </p:txBody>
      </p:sp>
      <p:pic>
        <p:nvPicPr>
          <p:cNvPr id="26626" name="Picture 2" descr="Friday update on Pope Francis: Another quiet day; Angelus from hospital">
            <a:extLst>
              <a:ext uri="{FF2B5EF4-FFF2-40B4-BE49-F238E27FC236}">
                <a16:creationId xmlns:a16="http://schemas.microsoft.com/office/drawing/2014/main" id="{FD18C45B-5B44-93B3-7BAC-4CCC5B80C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902" y="0"/>
            <a:ext cx="9271098" cy="463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975379"/>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225116" y="271006"/>
            <a:ext cx="5660038" cy="6294031"/>
          </a:xfrm>
          <a:prstGeom prst="rect">
            <a:avLst/>
          </a:prstGeom>
          <a:noFill/>
        </p:spPr>
        <p:txBody>
          <a:bodyPr wrap="square" rtlCol="0">
            <a:spAutoFit/>
          </a:bodyPr>
          <a:lstStyle/>
          <a:p>
            <a:pPr algn="ctr"/>
            <a:r>
              <a:rPr lang="en-GB" sz="3600" dirty="0">
                <a:latin typeface="Garamond" panose="02020404030301010803" pitchFamily="18" charset="0"/>
              </a:rPr>
              <a:t>“Imitating the Saints          does not mean </a:t>
            </a:r>
          </a:p>
          <a:p>
            <a:pPr algn="ctr"/>
            <a:r>
              <a:rPr lang="en-GB" sz="3600" dirty="0">
                <a:latin typeface="Garamond" panose="02020404030301010803" pitchFamily="18" charset="0"/>
              </a:rPr>
              <a:t>copying their lifestyle </a:t>
            </a:r>
          </a:p>
          <a:p>
            <a:pPr algn="ctr"/>
            <a:r>
              <a:rPr lang="en-GB" sz="3600" dirty="0">
                <a:latin typeface="Garamond" panose="02020404030301010803" pitchFamily="18" charset="0"/>
              </a:rPr>
              <a:t>and their way of               living holiness. </a:t>
            </a:r>
          </a:p>
          <a:p>
            <a:pPr algn="ctr"/>
            <a:r>
              <a:rPr lang="en-GB" sz="3600" dirty="0">
                <a:latin typeface="Garamond" panose="02020404030301010803" pitchFamily="18" charset="0"/>
              </a:rPr>
              <a:t>You have to discover             who you are and develop your own way of being holy, whatever others may say             or think.” </a:t>
            </a: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err="1">
                <a:latin typeface="Garamond" panose="02020404030301010803" pitchFamily="18" charset="0"/>
              </a:rPr>
              <a:t>Christus</a:t>
            </a:r>
            <a:r>
              <a:rPr lang="en-GB" sz="2400" i="1" dirty="0">
                <a:latin typeface="Garamond" panose="02020404030301010803" pitchFamily="18" charset="0"/>
              </a:rPr>
              <a:t> </a:t>
            </a:r>
            <a:r>
              <a:rPr lang="en-GB" sz="2400" i="1" dirty="0" err="1">
                <a:latin typeface="Garamond" panose="02020404030301010803" pitchFamily="18" charset="0"/>
              </a:rPr>
              <a:t>Vivit</a:t>
            </a:r>
            <a:endParaRPr lang="en-GB" sz="2400" i="1" dirty="0">
              <a:latin typeface="Garamond" panose="02020404030301010803" pitchFamily="18" charset="0"/>
            </a:endParaRPr>
          </a:p>
        </p:txBody>
      </p:sp>
      <p:pic>
        <p:nvPicPr>
          <p:cNvPr id="27650" name="Picture 2" descr="Popemania hits the United States | The Independent | The Independent">
            <a:extLst>
              <a:ext uri="{FF2B5EF4-FFF2-40B4-BE49-F238E27FC236}">
                <a16:creationId xmlns:a16="http://schemas.microsoft.com/office/drawing/2014/main" id="{FE13893F-3148-704C-571E-B58E18FAD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838" r="11715" b="20908"/>
          <a:stretch/>
        </p:blipFill>
        <p:spPr bwMode="auto">
          <a:xfrm>
            <a:off x="6144380" y="326048"/>
            <a:ext cx="5344357" cy="542413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61090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096000" y="1158610"/>
            <a:ext cx="5855346" cy="3801041"/>
          </a:xfrm>
          <a:prstGeom prst="rect">
            <a:avLst/>
          </a:prstGeom>
          <a:noFill/>
        </p:spPr>
        <p:txBody>
          <a:bodyPr wrap="square" rtlCol="0">
            <a:spAutoFit/>
          </a:bodyPr>
          <a:lstStyle/>
          <a:p>
            <a:pPr algn="ctr"/>
            <a:r>
              <a:rPr lang="en-GB" sz="6000" dirty="0">
                <a:latin typeface="Garamond" panose="02020404030301010803" pitchFamily="18" charset="0"/>
              </a:rPr>
              <a:t>“</a:t>
            </a:r>
            <a:r>
              <a:rPr lang="en-GB" sz="4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Make the most of these </a:t>
            </a:r>
          </a:p>
          <a:p>
            <a:pPr algn="ctr"/>
            <a:r>
              <a:rPr lang="en-GB" sz="4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years of your youth. </a:t>
            </a:r>
          </a:p>
          <a:p>
            <a:pPr algn="ctr"/>
            <a:r>
              <a:rPr lang="en-GB" sz="4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Don’t observe life      </a:t>
            </a:r>
          </a:p>
          <a:p>
            <a:pPr algn="ctr"/>
            <a:r>
              <a:rPr lang="en-GB" sz="4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from a balcony.” </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Christus </a:t>
            </a:r>
            <a:r>
              <a:rPr lang="en-GB" sz="2400" i="1" dirty="0" err="1">
                <a:latin typeface="Garamond" panose="02020404030301010803" pitchFamily="18" charset="0"/>
              </a:rPr>
              <a:t>Vivit</a:t>
            </a:r>
            <a:endParaRPr lang="en-GB" sz="2400" i="1" dirty="0">
              <a:latin typeface="Garamond" panose="02020404030301010803" pitchFamily="18" charset="0"/>
            </a:endParaRPr>
          </a:p>
        </p:txBody>
      </p:sp>
      <p:pic>
        <p:nvPicPr>
          <p:cNvPr id="28674" name="Picture 2" descr="Pope Francis Approves Blessings for Same-Sex Couples in Catholic Church  Shift - Bloomberg">
            <a:extLst>
              <a:ext uri="{FF2B5EF4-FFF2-40B4-BE49-F238E27FC236}">
                <a16:creationId xmlns:a16="http://schemas.microsoft.com/office/drawing/2014/main" id="{AC54D672-515C-4A28-62E3-FE69D2FF97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14" r="15747"/>
          <a:stretch/>
        </p:blipFill>
        <p:spPr bwMode="auto">
          <a:xfrm>
            <a:off x="381740" y="706723"/>
            <a:ext cx="5574036" cy="544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41891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505775" y="433949"/>
            <a:ext cx="4360045" cy="5447645"/>
          </a:xfrm>
          <a:prstGeom prst="rect">
            <a:avLst/>
          </a:prstGeom>
          <a:noFill/>
        </p:spPr>
        <p:txBody>
          <a:bodyPr wrap="square" rtlCol="0">
            <a:spAutoFit/>
          </a:bodyPr>
          <a:lstStyle/>
          <a:p>
            <a:pPr algn="ctr"/>
            <a:r>
              <a:rPr lang="en-GB" sz="3600" dirty="0">
                <a:latin typeface="Garamond" panose="02020404030301010803" pitchFamily="18" charset="0"/>
              </a:rPr>
              <a:t>“The Gospel is         for everyone, </a:t>
            </a:r>
          </a:p>
          <a:p>
            <a:pPr algn="ctr"/>
            <a:r>
              <a:rPr lang="en-GB" sz="3600" dirty="0">
                <a:latin typeface="Garamond" panose="02020404030301010803" pitchFamily="18" charset="0"/>
              </a:rPr>
              <a:t>not just for some.                                    It is not only for those who seem closer to us, </a:t>
            </a:r>
          </a:p>
          <a:p>
            <a:pPr algn="ctr"/>
            <a:r>
              <a:rPr lang="en-GB" sz="3600" dirty="0">
                <a:latin typeface="Garamond" panose="02020404030301010803" pitchFamily="18" charset="0"/>
              </a:rPr>
              <a:t>more receptive, </a:t>
            </a:r>
          </a:p>
          <a:p>
            <a:pPr algn="ctr"/>
            <a:r>
              <a:rPr lang="en-GB" sz="3600" dirty="0">
                <a:latin typeface="Garamond" panose="02020404030301010803" pitchFamily="18" charset="0"/>
              </a:rPr>
              <a:t>more welcoming.  </a:t>
            </a:r>
          </a:p>
          <a:p>
            <a:pPr algn="ctr"/>
            <a:r>
              <a:rPr lang="en-GB" sz="3600" dirty="0">
                <a:latin typeface="Garamond" panose="02020404030301010803" pitchFamily="18" charset="0"/>
              </a:rPr>
              <a:t>It is for everyone.”</a:t>
            </a:r>
          </a:p>
          <a:p>
            <a:pPr algn="r"/>
            <a:endParaRPr lang="en-GB" sz="2000" dirty="0">
              <a:latin typeface="Garamond" panose="02020404030301010803" pitchFamily="18" charset="0"/>
            </a:endParaRPr>
          </a:p>
          <a:p>
            <a:pPr algn="r"/>
            <a:r>
              <a:rPr lang="en-GB" sz="2000" dirty="0">
                <a:latin typeface="Garamond" panose="02020404030301010803" pitchFamily="18" charset="0"/>
              </a:rPr>
              <a:t>- Pope Francis to the </a:t>
            </a:r>
          </a:p>
          <a:p>
            <a:pPr algn="r"/>
            <a:r>
              <a:rPr lang="en-GB" sz="2000" dirty="0">
                <a:latin typeface="Garamond" panose="02020404030301010803" pitchFamily="18" charset="0"/>
              </a:rPr>
              <a:t>young people of the world</a:t>
            </a:r>
          </a:p>
        </p:txBody>
      </p:sp>
      <p:pic>
        <p:nvPicPr>
          <p:cNvPr id="2050" name="Picture 2" descr="Pope Francis - Age, Quotes &amp; Facts">
            <a:extLst>
              <a:ext uri="{FF2B5EF4-FFF2-40B4-BE49-F238E27FC236}">
                <a16:creationId xmlns:a16="http://schemas.microsoft.com/office/drawing/2014/main" id="{0E7C3322-C8C6-8DA0-F960-16C69861C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4" r="15163" b="-1"/>
          <a:stretch/>
        </p:blipFill>
        <p:spPr bwMode="auto">
          <a:xfrm flipH="1">
            <a:off x="506848" y="360058"/>
            <a:ext cx="5351815" cy="633515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81735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532002" y="637887"/>
            <a:ext cx="5674834" cy="5216813"/>
          </a:xfrm>
          <a:prstGeom prst="rect">
            <a:avLst/>
          </a:prstGeom>
          <a:noFill/>
        </p:spPr>
        <p:txBody>
          <a:bodyPr wrap="square" rtlCol="0">
            <a:spAutoFit/>
          </a:bodyPr>
          <a:lstStyle/>
          <a:p>
            <a:pPr algn="ctr"/>
            <a:r>
              <a:rPr lang="en-GB" sz="4000" dirty="0">
                <a:latin typeface="Garamond" panose="02020404030301010803" pitchFamily="18" charset="0"/>
              </a:rPr>
              <a:t>“</a:t>
            </a:r>
            <a:r>
              <a:rPr lang="en-GB" sz="4800" dirty="0">
                <a:latin typeface="Garamond" panose="02020404030301010803" pitchFamily="18" charset="0"/>
              </a:rPr>
              <a:t>Just as you try not to lose your connection to the internet,        make sure that you stay connected with the Lord.</a:t>
            </a:r>
            <a:r>
              <a:rPr lang="en-GB" sz="4000" dirty="0">
                <a:latin typeface="Garamond" panose="02020404030301010803" pitchFamily="18" charset="0"/>
              </a:rPr>
              <a:t>” </a:t>
            </a:r>
          </a:p>
          <a:p>
            <a:endParaRPr lang="en-GB" dirty="0">
              <a:latin typeface="Garamond" panose="02020404030301010803" pitchFamily="18" charset="0"/>
            </a:endParaRPr>
          </a:p>
          <a:p>
            <a:pPr algn="r"/>
            <a:endParaRPr lang="en-GB" sz="100" dirty="0">
              <a:latin typeface="Garamond" panose="02020404030301010803" pitchFamily="18" charset="0"/>
            </a:endParaRPr>
          </a:p>
          <a:p>
            <a:r>
              <a:rPr lang="en-GB" sz="2400" dirty="0">
                <a:latin typeface="Garamond" panose="02020404030301010803" pitchFamily="18" charset="0"/>
              </a:rPr>
              <a:t>- Pope Francis, </a:t>
            </a:r>
            <a:r>
              <a:rPr lang="en-GB" sz="2400" i="1" dirty="0">
                <a:latin typeface="Garamond" panose="02020404030301010803" pitchFamily="18" charset="0"/>
              </a:rPr>
              <a:t>Christus </a:t>
            </a:r>
            <a:r>
              <a:rPr lang="en-GB" sz="2400" i="1" dirty="0" err="1">
                <a:latin typeface="Garamond" panose="02020404030301010803" pitchFamily="18" charset="0"/>
              </a:rPr>
              <a:t>Vivit</a:t>
            </a:r>
            <a:endParaRPr lang="en-GB" sz="2400" i="1" dirty="0">
              <a:latin typeface="Garamond" panose="02020404030301010803" pitchFamily="18" charset="0"/>
            </a:endParaRPr>
          </a:p>
        </p:txBody>
      </p:sp>
      <p:pic>
        <p:nvPicPr>
          <p:cNvPr id="29698" name="Picture 2">
            <a:extLst>
              <a:ext uri="{FF2B5EF4-FFF2-40B4-BE49-F238E27FC236}">
                <a16:creationId xmlns:a16="http://schemas.microsoft.com/office/drawing/2014/main" id="{756E5469-4A1F-A1BC-B181-FE3553DE6D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77" t="3262" r="19871"/>
          <a:stretch/>
        </p:blipFill>
        <p:spPr bwMode="auto">
          <a:xfrm>
            <a:off x="6437745" y="407274"/>
            <a:ext cx="5301817" cy="597891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4042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3EA72992-C7FB-F717-CFDB-5AEA33D1ACD9}"/>
              </a:ext>
            </a:extLst>
          </p:cNvPr>
          <p:cNvSpPr txBox="1"/>
          <p:nvPr/>
        </p:nvSpPr>
        <p:spPr>
          <a:xfrm>
            <a:off x="6742547" y="374271"/>
            <a:ext cx="3038965" cy="5832366"/>
          </a:xfrm>
          <a:prstGeom prst="rect">
            <a:avLst/>
          </a:prstGeom>
          <a:noFill/>
        </p:spPr>
        <p:txBody>
          <a:bodyPr wrap="square" rtlCol="0">
            <a:spAutoFit/>
          </a:bodyPr>
          <a:lstStyle/>
          <a:p>
            <a:pPr algn="ctr"/>
            <a:r>
              <a:rPr lang="en-GB" sz="7200" dirty="0">
                <a:latin typeface="Garamond" panose="02020404030301010803" pitchFamily="18" charset="0"/>
              </a:rPr>
              <a:t>“</a:t>
            </a:r>
            <a:r>
              <a:rPr lang="en-GB" sz="5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Dream freely and make good decisions.”</a:t>
            </a:r>
            <a:r>
              <a:rPr lang="en-GB" sz="28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1000"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Christus </a:t>
            </a:r>
            <a:r>
              <a:rPr lang="en-GB" sz="2400" i="1" dirty="0" err="1">
                <a:latin typeface="Garamond" panose="02020404030301010803" pitchFamily="18" charset="0"/>
              </a:rPr>
              <a:t>Vivit</a:t>
            </a:r>
            <a:endParaRPr lang="en-GB" sz="2400" i="1" dirty="0">
              <a:latin typeface="Garamond" panose="02020404030301010803" pitchFamily="18" charset="0"/>
            </a:endParaRPr>
          </a:p>
        </p:txBody>
      </p:sp>
      <p:pic>
        <p:nvPicPr>
          <p:cNvPr id="30722" name="Picture 2" descr="Hi, Pope Francis Calling | Pope francis, Pope, Pope benedict">
            <a:extLst>
              <a:ext uri="{FF2B5EF4-FFF2-40B4-BE49-F238E27FC236}">
                <a16:creationId xmlns:a16="http://schemas.microsoft.com/office/drawing/2014/main" id="{DDD8D49E-2DE2-AE55-6CD7-250FBD095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09" y="0"/>
            <a:ext cx="4618182" cy="6924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852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CFB5BC60-7706-96CB-011D-0D229AFB5FAE}"/>
              </a:ext>
            </a:extLst>
          </p:cNvPr>
          <p:cNvSpPr txBox="1"/>
          <p:nvPr/>
        </p:nvSpPr>
        <p:spPr>
          <a:xfrm>
            <a:off x="5919522" y="905681"/>
            <a:ext cx="5961854" cy="4139595"/>
          </a:xfrm>
          <a:prstGeom prst="rect">
            <a:avLst/>
          </a:prstGeom>
          <a:noFill/>
        </p:spPr>
        <p:txBody>
          <a:bodyPr wrap="square" rtlCol="0">
            <a:spAutoFit/>
          </a:bodyPr>
          <a:lstStyle/>
          <a:p>
            <a:pPr algn="ctr"/>
            <a:r>
              <a:rPr lang="en-GB" sz="4400" dirty="0">
                <a:latin typeface="Garamond" panose="02020404030301010803" pitchFamily="18" charset="0"/>
              </a:rPr>
              <a:t>“Even if you make mistakes, you can always get up and start over,     for no one has the right                  to rob you of hope.” </a:t>
            </a: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a:latin typeface="Garamond" panose="02020404030301010803" pitchFamily="18" charset="0"/>
              </a:rPr>
              <a:t>Christus </a:t>
            </a:r>
            <a:r>
              <a:rPr lang="en-GB" sz="2400" i="1" dirty="0" err="1">
                <a:latin typeface="Garamond" panose="02020404030301010803" pitchFamily="18" charset="0"/>
              </a:rPr>
              <a:t>Vivit</a:t>
            </a:r>
            <a:endParaRPr lang="en-GB" sz="2400" i="1" dirty="0">
              <a:latin typeface="Garamond" panose="02020404030301010803" pitchFamily="18" charset="0"/>
            </a:endParaRPr>
          </a:p>
        </p:txBody>
      </p:sp>
      <p:pic>
        <p:nvPicPr>
          <p:cNvPr id="31746" name="Picture 2">
            <a:extLst>
              <a:ext uri="{FF2B5EF4-FFF2-40B4-BE49-F238E27FC236}">
                <a16:creationId xmlns:a16="http://schemas.microsoft.com/office/drawing/2014/main" id="{8992318D-9DD5-EFF6-D1BF-1DCC9AED88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87" t="-48" r="37374" b="37359"/>
          <a:stretch/>
        </p:blipFill>
        <p:spPr bwMode="auto">
          <a:xfrm>
            <a:off x="134146" y="515101"/>
            <a:ext cx="6152116" cy="5548636"/>
          </a:xfrm>
          <a:prstGeom prst="ellipse">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82867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9A5E92D7-A81A-4FC4-A47D-EFA8D76D9493}"/>
              </a:ext>
            </a:extLst>
          </p:cNvPr>
          <p:cNvSpPr txBox="1"/>
          <p:nvPr/>
        </p:nvSpPr>
        <p:spPr>
          <a:xfrm>
            <a:off x="452438" y="624548"/>
            <a:ext cx="5161266" cy="5740033"/>
          </a:xfrm>
          <a:prstGeom prst="rect">
            <a:avLst/>
          </a:prstGeom>
          <a:noFill/>
        </p:spPr>
        <p:txBody>
          <a:bodyPr wrap="square" rtlCol="0">
            <a:spAutoFit/>
          </a:bodyPr>
          <a:lstStyle/>
          <a:p>
            <a:pPr algn="ctr"/>
            <a:r>
              <a:rPr lang="en-GB" sz="5400" dirty="0">
                <a:latin typeface="Garamond" panose="02020404030301010803" pitchFamily="18" charset="0"/>
              </a:rPr>
              <a:t>“</a:t>
            </a:r>
            <a:r>
              <a:rPr lang="en-GB" sz="5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Don’t go through life anaesthetized or approach the world like tourists.” </a:t>
            </a:r>
            <a:endParaRPr lang="en-GB" sz="5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a:latin typeface="Garamond" panose="02020404030301010803" pitchFamily="18" charset="0"/>
              </a:rPr>
              <a:t>Christus </a:t>
            </a:r>
            <a:r>
              <a:rPr lang="en-GB" sz="2400" i="1" dirty="0" err="1">
                <a:latin typeface="Garamond" panose="02020404030301010803" pitchFamily="18" charset="0"/>
              </a:rPr>
              <a:t>Vivit</a:t>
            </a:r>
            <a:endParaRPr lang="en-GB" sz="2400" i="1" dirty="0">
              <a:latin typeface="Garamond" panose="02020404030301010803" pitchFamily="18" charset="0"/>
            </a:endParaRPr>
          </a:p>
        </p:txBody>
      </p:sp>
      <p:pic>
        <p:nvPicPr>
          <p:cNvPr id="32770" name="Picture 2" descr="Pope Francis beatifies 'Smiling' John Paul I | News24">
            <a:extLst>
              <a:ext uri="{FF2B5EF4-FFF2-40B4-BE49-F238E27FC236}">
                <a16:creationId xmlns:a16="http://schemas.microsoft.com/office/drawing/2014/main" id="{E32651BD-E017-844D-FD7D-4261647FBE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02" t="12244" r="4213"/>
          <a:stretch/>
        </p:blipFill>
        <p:spPr bwMode="auto">
          <a:xfrm>
            <a:off x="5397624" y="624548"/>
            <a:ext cx="6866460" cy="486235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780267"/>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014A76DB-6F0E-1521-D7F3-03E0E21E9989}"/>
              </a:ext>
            </a:extLst>
          </p:cNvPr>
          <p:cNvSpPr txBox="1"/>
          <p:nvPr/>
        </p:nvSpPr>
        <p:spPr>
          <a:xfrm>
            <a:off x="443638" y="4241899"/>
            <a:ext cx="8318700" cy="2616101"/>
          </a:xfrm>
          <a:prstGeom prst="rect">
            <a:avLst/>
          </a:prstGeom>
          <a:noFill/>
        </p:spPr>
        <p:txBody>
          <a:bodyPr wrap="square" rtlCol="0">
            <a:spAutoFit/>
          </a:bodyPr>
          <a:lstStyle/>
          <a:p>
            <a:r>
              <a:rPr lang="en-GB" sz="3200" dirty="0">
                <a:latin typeface="Garamond" panose="02020404030301010803" pitchFamily="18" charset="0"/>
              </a:rPr>
              <a:t>“The Saints next door :  in their daily perseverance I see the holiness of the Church … it is a holiness found in our next-door neighbours, those who, living in our midst, reflect God’s presence.” </a:t>
            </a:r>
          </a:p>
          <a:p>
            <a:pPr algn="just"/>
            <a:endParaRPr lang="en-GB" sz="500"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a:latin typeface="Garamond" panose="02020404030301010803" pitchFamily="18" charset="0"/>
              </a:rPr>
              <a:t>Gaudete et </a:t>
            </a:r>
            <a:r>
              <a:rPr lang="en-GB" sz="2400" i="1" dirty="0" err="1">
                <a:latin typeface="Garamond" panose="02020404030301010803" pitchFamily="18" charset="0"/>
              </a:rPr>
              <a:t>Exsultate</a:t>
            </a:r>
            <a:endParaRPr lang="en-GB" sz="2400" i="1" dirty="0">
              <a:latin typeface="Garamond" panose="02020404030301010803" pitchFamily="18" charset="0"/>
            </a:endParaRPr>
          </a:p>
        </p:txBody>
      </p:sp>
      <p:pic>
        <p:nvPicPr>
          <p:cNvPr id="33794" name="Picture 2" descr="Pope Francis">
            <a:extLst>
              <a:ext uri="{FF2B5EF4-FFF2-40B4-BE49-F238E27FC236}">
                <a16:creationId xmlns:a16="http://schemas.microsoft.com/office/drawing/2014/main" id="{282D0892-451C-6ABC-B666-C3D0EBDEA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95604" cy="4197362"/>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Apostolic Exhortation &quot;Gaudete et exsultate&quot; - Opus Dei">
            <a:extLst>
              <a:ext uri="{FF2B5EF4-FFF2-40B4-BE49-F238E27FC236}">
                <a16:creationId xmlns:a16="http://schemas.microsoft.com/office/drawing/2014/main" id="{F4812476-163B-B70B-B3DB-2377E52CD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042" y="362206"/>
            <a:ext cx="2595132" cy="369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31923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05FF9F67-E5F5-275F-AFEE-6A2AC06D3C1D}"/>
              </a:ext>
            </a:extLst>
          </p:cNvPr>
          <p:cNvSpPr txBox="1"/>
          <p:nvPr/>
        </p:nvSpPr>
        <p:spPr>
          <a:xfrm>
            <a:off x="5754254" y="867022"/>
            <a:ext cx="6733309" cy="4632037"/>
          </a:xfrm>
          <a:prstGeom prst="rect">
            <a:avLst/>
          </a:prstGeom>
          <a:noFill/>
        </p:spPr>
        <p:txBody>
          <a:bodyPr wrap="square" rtlCol="0">
            <a:spAutoFit/>
          </a:bodyPr>
          <a:lstStyle/>
          <a:p>
            <a:pPr algn="ctr"/>
            <a:r>
              <a:rPr lang="en-GB" sz="3600" dirty="0">
                <a:latin typeface="Garamond" panose="02020404030301010803" pitchFamily="18" charset="0"/>
              </a:rPr>
              <a:t>“</a:t>
            </a:r>
            <a:r>
              <a:rPr lang="en-GB" sz="36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I thank God </a:t>
            </a:r>
          </a:p>
          <a:p>
            <a:pPr algn="ctr"/>
            <a:r>
              <a:rPr lang="en-GB" sz="36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that many families,                      which are far from considering </a:t>
            </a:r>
          </a:p>
          <a:p>
            <a:pPr algn="ctr"/>
            <a:r>
              <a:rPr lang="en-GB" sz="36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themselves perfect,                                                                live in love,                                                          fulfil their calling                                                   and keep moving forward</a:t>
            </a:r>
            <a:r>
              <a:rPr lang="en-GB" sz="36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36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err="1">
                <a:latin typeface="Garamond" panose="02020404030301010803" pitchFamily="18" charset="0"/>
              </a:rPr>
              <a:t>Amoris</a:t>
            </a:r>
            <a:r>
              <a:rPr lang="en-GB" sz="2400" i="1" dirty="0">
                <a:latin typeface="Garamond" panose="02020404030301010803" pitchFamily="18" charset="0"/>
              </a:rPr>
              <a:t> Laetitia</a:t>
            </a:r>
          </a:p>
        </p:txBody>
      </p:sp>
      <p:pic>
        <p:nvPicPr>
          <p:cNvPr id="34818" name="Picture 2">
            <a:extLst>
              <a:ext uri="{FF2B5EF4-FFF2-40B4-BE49-F238E27FC236}">
                <a16:creationId xmlns:a16="http://schemas.microsoft.com/office/drawing/2014/main" id="{2BAEC3DE-D531-F815-0ADE-EE44BCFF3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02" y="527339"/>
            <a:ext cx="5808806" cy="58088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54069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01D1B4ED-F229-A6D0-1771-201FA27FBA6A}"/>
              </a:ext>
            </a:extLst>
          </p:cNvPr>
          <p:cNvSpPr txBox="1"/>
          <p:nvPr/>
        </p:nvSpPr>
        <p:spPr>
          <a:xfrm>
            <a:off x="-345465" y="815710"/>
            <a:ext cx="6347802" cy="4816703"/>
          </a:xfrm>
          <a:prstGeom prst="rect">
            <a:avLst/>
          </a:prstGeom>
          <a:noFill/>
        </p:spPr>
        <p:txBody>
          <a:bodyPr wrap="square" rtlCol="0">
            <a:spAutoFit/>
          </a:bodyPr>
          <a:lstStyle/>
          <a:p>
            <a:pPr algn="ctr"/>
            <a:r>
              <a:rPr lang="en-GB" sz="4400" dirty="0">
                <a:latin typeface="Garamond" panose="02020404030301010803" pitchFamily="18" charset="0"/>
              </a:rPr>
              <a:t>“Join in </a:t>
            </a:r>
          </a:p>
          <a:p>
            <a:pPr algn="ctr"/>
            <a:r>
              <a:rPr lang="en-GB" sz="4400" dirty="0">
                <a:latin typeface="Garamond" panose="02020404030301010803" pitchFamily="18" charset="0"/>
              </a:rPr>
              <a:t>daily prayer, </a:t>
            </a:r>
          </a:p>
          <a:p>
            <a:pPr algn="ctr"/>
            <a:r>
              <a:rPr lang="en-GB" sz="4400" dirty="0">
                <a:latin typeface="Garamond" panose="02020404030301010803" pitchFamily="18" charset="0"/>
              </a:rPr>
              <a:t>read the </a:t>
            </a:r>
          </a:p>
          <a:p>
            <a:pPr algn="ctr"/>
            <a:r>
              <a:rPr lang="en-GB" sz="4400" dirty="0">
                <a:latin typeface="Garamond" panose="02020404030301010803" pitchFamily="18" charset="0"/>
              </a:rPr>
              <a:t>word of God </a:t>
            </a:r>
          </a:p>
          <a:p>
            <a:pPr algn="ctr"/>
            <a:r>
              <a:rPr lang="en-GB" sz="4400" dirty="0">
                <a:latin typeface="Garamond" panose="02020404030301010803" pitchFamily="18" charset="0"/>
              </a:rPr>
              <a:t>and </a:t>
            </a:r>
          </a:p>
          <a:p>
            <a:pPr algn="ctr"/>
            <a:r>
              <a:rPr lang="en-GB" sz="4400" dirty="0">
                <a:latin typeface="Garamond" panose="02020404030301010803" pitchFamily="18" charset="0"/>
              </a:rPr>
              <a:t>grow in love.</a:t>
            </a:r>
            <a:r>
              <a:rPr lang="en-GB" sz="4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44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err="1">
                <a:latin typeface="Garamond" panose="02020404030301010803" pitchFamily="18" charset="0"/>
              </a:rPr>
              <a:t>Amoris</a:t>
            </a:r>
            <a:r>
              <a:rPr lang="en-GB" sz="2400" i="1" dirty="0">
                <a:latin typeface="Garamond" panose="02020404030301010803" pitchFamily="18" charset="0"/>
              </a:rPr>
              <a:t> Laetitia</a:t>
            </a:r>
          </a:p>
        </p:txBody>
      </p:sp>
      <p:pic>
        <p:nvPicPr>
          <p:cNvPr id="35842" name="Picture 2" descr="Anniversary of the election of Pope Francis in Vatican City in 2024">
            <a:extLst>
              <a:ext uri="{FF2B5EF4-FFF2-40B4-BE49-F238E27FC236}">
                <a16:creationId xmlns:a16="http://schemas.microsoft.com/office/drawing/2014/main" id="{F476A7A3-0217-62BD-4A45-A1F7C5D354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723"/>
          <a:stretch/>
        </p:blipFill>
        <p:spPr bwMode="auto">
          <a:xfrm>
            <a:off x="5844198" y="815710"/>
            <a:ext cx="6347802" cy="452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14255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D00C3801-A312-4490-F31D-9130DA64E540}"/>
              </a:ext>
            </a:extLst>
          </p:cNvPr>
          <p:cNvSpPr txBox="1"/>
          <p:nvPr/>
        </p:nvSpPr>
        <p:spPr>
          <a:xfrm>
            <a:off x="6249879" y="662284"/>
            <a:ext cx="4537522" cy="4816703"/>
          </a:xfrm>
          <a:prstGeom prst="rect">
            <a:avLst/>
          </a:prstGeom>
          <a:noFill/>
        </p:spPr>
        <p:txBody>
          <a:bodyPr wrap="square" rtlCol="0">
            <a:spAutoFit/>
          </a:bodyPr>
          <a:lstStyle/>
          <a:p>
            <a:pPr algn="ctr"/>
            <a:r>
              <a:rPr lang="en-GB" sz="3600" dirty="0">
                <a:latin typeface="Garamond" panose="02020404030301010803" pitchFamily="18" charset="0"/>
              </a:rPr>
              <a:t>“</a:t>
            </a:r>
            <a:r>
              <a:rPr lang="en-GB" sz="4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Unless we cultivate patience,               we will always find excuses for responding angrily</a:t>
            </a:r>
            <a:r>
              <a:rPr lang="en-GB" sz="36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36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err="1">
                <a:latin typeface="Garamond" panose="02020404030301010803" pitchFamily="18" charset="0"/>
              </a:rPr>
              <a:t>Amoris</a:t>
            </a:r>
            <a:r>
              <a:rPr lang="en-GB" sz="2400" i="1" dirty="0">
                <a:latin typeface="Garamond" panose="02020404030301010803" pitchFamily="18" charset="0"/>
              </a:rPr>
              <a:t> Laetitia</a:t>
            </a:r>
          </a:p>
        </p:txBody>
      </p:sp>
      <p:pic>
        <p:nvPicPr>
          <p:cNvPr id="36866" name="Picture 2">
            <a:extLst>
              <a:ext uri="{FF2B5EF4-FFF2-40B4-BE49-F238E27FC236}">
                <a16:creationId xmlns:a16="http://schemas.microsoft.com/office/drawing/2014/main" id="{0F1198A3-CE5C-DC2B-1663-7C3FB8F3C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85" y="0"/>
            <a:ext cx="5164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3596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BF696842-9EB0-8A05-B47F-CFA8929D0A42}"/>
              </a:ext>
            </a:extLst>
          </p:cNvPr>
          <p:cNvSpPr txBox="1"/>
          <p:nvPr/>
        </p:nvSpPr>
        <p:spPr>
          <a:xfrm>
            <a:off x="7444404" y="471814"/>
            <a:ext cx="3523633" cy="5278368"/>
          </a:xfrm>
          <a:prstGeom prst="rect">
            <a:avLst/>
          </a:prstGeom>
          <a:noFill/>
        </p:spPr>
        <p:txBody>
          <a:bodyPr wrap="square" rtlCol="0">
            <a:spAutoFit/>
          </a:bodyPr>
          <a:lstStyle/>
          <a:p>
            <a:pPr algn="ctr"/>
            <a:r>
              <a:rPr lang="en-GB" sz="5400" dirty="0">
                <a:latin typeface="Garamond" panose="02020404030301010803" pitchFamily="18" charset="0"/>
              </a:rPr>
              <a:t>“True love frees us from the sour taste of envy.</a:t>
            </a:r>
            <a:r>
              <a:rPr lang="en-GB" sz="5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54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Amoris Laetitia</a:t>
            </a:r>
          </a:p>
        </p:txBody>
      </p:sp>
      <p:pic>
        <p:nvPicPr>
          <p:cNvPr id="37890" name="Picture 2" descr="Group of Five Cardinals Challenge Pope Francis with Doctrinal Questions">
            <a:extLst>
              <a:ext uri="{FF2B5EF4-FFF2-40B4-BE49-F238E27FC236}">
                <a16:creationId xmlns:a16="http://schemas.microsoft.com/office/drawing/2014/main" id="{6AEB35BC-2D2D-04A8-3291-15DAAF8A49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62"/>
          <a:stretch/>
        </p:blipFill>
        <p:spPr bwMode="auto">
          <a:xfrm>
            <a:off x="0" y="501277"/>
            <a:ext cx="6351048" cy="524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98991"/>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BD73E842-CCD0-F881-D3C1-BF69FDA6E455}"/>
              </a:ext>
            </a:extLst>
          </p:cNvPr>
          <p:cNvSpPr txBox="1"/>
          <p:nvPr/>
        </p:nvSpPr>
        <p:spPr>
          <a:xfrm>
            <a:off x="2001245" y="4430339"/>
            <a:ext cx="7685071" cy="2308324"/>
          </a:xfrm>
          <a:prstGeom prst="rect">
            <a:avLst/>
          </a:prstGeom>
          <a:noFill/>
        </p:spPr>
        <p:txBody>
          <a:bodyPr wrap="square" rtlCol="0">
            <a:spAutoFit/>
          </a:bodyPr>
          <a:lstStyle/>
          <a:p>
            <a:pPr algn="ctr"/>
            <a:r>
              <a:rPr lang="en-GB" sz="5400" dirty="0">
                <a:latin typeface="Garamond" panose="02020404030301010803" pitchFamily="18" charset="0"/>
              </a:rPr>
              <a:t>“</a:t>
            </a:r>
            <a:r>
              <a:rPr lang="en-GB" sz="5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True love values the other person’s achievements.</a:t>
            </a:r>
            <a:r>
              <a:rPr lang="en-GB" sz="5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54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sz="1100"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err="1">
                <a:latin typeface="Garamond" panose="02020404030301010803" pitchFamily="18" charset="0"/>
              </a:rPr>
              <a:t>Amoris</a:t>
            </a:r>
            <a:r>
              <a:rPr lang="en-GB" sz="2400" i="1" dirty="0">
                <a:latin typeface="Garamond" panose="02020404030301010803" pitchFamily="18" charset="0"/>
              </a:rPr>
              <a:t> Laetitia</a:t>
            </a:r>
          </a:p>
        </p:txBody>
      </p:sp>
      <p:pic>
        <p:nvPicPr>
          <p:cNvPr id="38914" name="Picture 2">
            <a:extLst>
              <a:ext uri="{FF2B5EF4-FFF2-40B4-BE49-F238E27FC236}">
                <a16:creationId xmlns:a16="http://schemas.microsoft.com/office/drawing/2014/main" id="{5C7D5D95-21BE-781E-1062-E36D5AD2D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256" y="0"/>
            <a:ext cx="916305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14480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452438" y="1145719"/>
            <a:ext cx="5958778" cy="4708981"/>
          </a:xfrm>
          <a:prstGeom prst="rect">
            <a:avLst/>
          </a:prstGeom>
          <a:noFill/>
        </p:spPr>
        <p:txBody>
          <a:bodyPr wrap="square" rtlCol="0">
            <a:spAutoFit/>
          </a:bodyPr>
          <a:lstStyle/>
          <a:p>
            <a:pPr algn="ctr"/>
            <a:r>
              <a:rPr lang="en-GB" sz="4000" dirty="0">
                <a:latin typeface="Garamond" panose="02020404030301010803" pitchFamily="18" charset="0"/>
              </a:rPr>
              <a:t>“Dream big </a:t>
            </a:r>
          </a:p>
          <a:p>
            <a:pPr algn="ctr"/>
            <a:r>
              <a:rPr lang="en-GB" sz="4000" dirty="0">
                <a:latin typeface="Garamond" panose="02020404030301010803" pitchFamily="18" charset="0"/>
              </a:rPr>
              <a:t>and don’t be scared </a:t>
            </a:r>
          </a:p>
          <a:p>
            <a:pPr algn="ctr"/>
            <a:r>
              <a:rPr lang="en-GB" sz="4000" dirty="0">
                <a:latin typeface="Garamond" panose="02020404030301010803" pitchFamily="18" charset="0"/>
              </a:rPr>
              <a:t>to live in hope, </a:t>
            </a:r>
          </a:p>
          <a:p>
            <a:pPr algn="ctr"/>
            <a:r>
              <a:rPr lang="en-GB" sz="4000" dirty="0">
                <a:latin typeface="Garamond" panose="02020404030301010803" pitchFamily="18" charset="0"/>
              </a:rPr>
              <a:t>for you are </a:t>
            </a:r>
          </a:p>
          <a:p>
            <a:pPr algn="ctr"/>
            <a:r>
              <a:rPr lang="en-GB" sz="4000" dirty="0">
                <a:latin typeface="Garamond" panose="02020404030301010803" pitchFamily="18" charset="0"/>
              </a:rPr>
              <a:t>the “now” </a:t>
            </a:r>
          </a:p>
          <a:p>
            <a:pPr algn="ctr"/>
            <a:r>
              <a:rPr lang="en-GB" sz="4000" dirty="0">
                <a:latin typeface="Garamond" panose="02020404030301010803" pitchFamily="18" charset="0"/>
              </a:rPr>
              <a:t>of Christ.”</a:t>
            </a:r>
          </a:p>
          <a:p>
            <a:pPr algn="r"/>
            <a:endParaRPr lang="en-GB" sz="2000" dirty="0">
              <a:latin typeface="Garamond" panose="02020404030301010803" pitchFamily="18" charset="0"/>
            </a:endParaRPr>
          </a:p>
          <a:p>
            <a:r>
              <a:rPr lang="en-GB" sz="2000" dirty="0">
                <a:latin typeface="Garamond" panose="02020404030301010803" pitchFamily="18" charset="0"/>
              </a:rPr>
              <a:t>- Pope Francis to the </a:t>
            </a:r>
          </a:p>
          <a:p>
            <a:r>
              <a:rPr lang="en-GB" sz="2000" dirty="0">
                <a:latin typeface="Garamond" panose="02020404030301010803" pitchFamily="18" charset="0"/>
              </a:rPr>
              <a:t>young people of the world</a:t>
            </a:r>
          </a:p>
        </p:txBody>
      </p:sp>
      <p:pic>
        <p:nvPicPr>
          <p:cNvPr id="3074" name="Picture 2" descr="Photos: Pope Francis | CNN">
            <a:extLst>
              <a:ext uri="{FF2B5EF4-FFF2-40B4-BE49-F238E27FC236}">
                <a16:creationId xmlns:a16="http://schemas.microsoft.com/office/drawing/2014/main" id="{3702437E-2610-006F-82A0-839A5D3590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50" r="21495"/>
          <a:stretch/>
        </p:blipFill>
        <p:spPr bwMode="auto">
          <a:xfrm>
            <a:off x="5921406" y="430796"/>
            <a:ext cx="5475949" cy="512044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5069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32EF0B4D-CAA5-9E28-F95B-B0DC2AC45015}"/>
              </a:ext>
            </a:extLst>
          </p:cNvPr>
          <p:cNvSpPr txBox="1"/>
          <p:nvPr/>
        </p:nvSpPr>
        <p:spPr>
          <a:xfrm>
            <a:off x="122462" y="1697757"/>
            <a:ext cx="5578034" cy="3462486"/>
          </a:xfrm>
          <a:prstGeom prst="rect">
            <a:avLst/>
          </a:prstGeom>
          <a:noFill/>
        </p:spPr>
        <p:txBody>
          <a:bodyPr wrap="square" rtlCol="0">
            <a:spAutoFit/>
          </a:bodyPr>
          <a:lstStyle/>
          <a:p>
            <a:pPr algn="ctr"/>
            <a:r>
              <a:rPr lang="en-GB" sz="4400" dirty="0">
                <a:latin typeface="Garamond" panose="02020404030301010803" pitchFamily="18" charset="0"/>
              </a:rPr>
              <a:t>“True love recognises that everyone has different gifts and a unique path in life.</a:t>
            </a:r>
            <a:r>
              <a:rPr lang="en-GB" sz="4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44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err="1">
                <a:latin typeface="Garamond" panose="02020404030301010803" pitchFamily="18" charset="0"/>
              </a:rPr>
              <a:t>Amoris</a:t>
            </a:r>
            <a:r>
              <a:rPr lang="en-GB" sz="2400" i="1" dirty="0">
                <a:latin typeface="Garamond" panose="02020404030301010803" pitchFamily="18" charset="0"/>
              </a:rPr>
              <a:t> Laetitia</a:t>
            </a:r>
          </a:p>
        </p:txBody>
      </p:sp>
      <p:pic>
        <p:nvPicPr>
          <p:cNvPr id="39938" name="Picture 2" descr="The Pope Francis phenomenon - BBC News">
            <a:extLst>
              <a:ext uri="{FF2B5EF4-FFF2-40B4-BE49-F238E27FC236}">
                <a16:creationId xmlns:a16="http://schemas.microsoft.com/office/drawing/2014/main" id="{96CBEC8D-E7CA-B83D-32D4-83A62C90E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59779"/>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07626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EC8DA936-60D5-D248-985D-8D81F4D5E0C9}"/>
              </a:ext>
            </a:extLst>
          </p:cNvPr>
          <p:cNvSpPr txBox="1"/>
          <p:nvPr/>
        </p:nvSpPr>
        <p:spPr>
          <a:xfrm>
            <a:off x="6542843" y="1159512"/>
            <a:ext cx="4945894" cy="4816703"/>
          </a:xfrm>
          <a:prstGeom prst="rect">
            <a:avLst/>
          </a:prstGeom>
          <a:noFill/>
        </p:spPr>
        <p:txBody>
          <a:bodyPr wrap="square" rtlCol="0">
            <a:spAutoFit/>
          </a:bodyPr>
          <a:lstStyle/>
          <a:p>
            <a:pPr algn="ctr"/>
            <a:r>
              <a:rPr lang="en-GB" sz="4400" dirty="0">
                <a:latin typeface="Garamond" panose="02020404030301010803" pitchFamily="18" charset="0"/>
              </a:rPr>
              <a:t>“</a:t>
            </a:r>
            <a:r>
              <a:rPr lang="en-GB" sz="4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True love                  strives to discover its own road to happiness, </a:t>
            </a:r>
          </a:p>
          <a:p>
            <a:pPr algn="ctr"/>
            <a:r>
              <a:rPr lang="en-GB" sz="4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while allowing others </a:t>
            </a:r>
          </a:p>
          <a:p>
            <a:pPr algn="ctr"/>
            <a:r>
              <a:rPr lang="en-GB" sz="4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to find theirs.</a:t>
            </a:r>
            <a:r>
              <a:rPr lang="en-GB" sz="4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44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a:t>
            </a:r>
            <a:r>
              <a:rPr lang="en-GB" sz="2400" i="1" dirty="0" err="1">
                <a:latin typeface="Garamond" panose="02020404030301010803" pitchFamily="18" charset="0"/>
              </a:rPr>
              <a:t>Amoris</a:t>
            </a:r>
            <a:r>
              <a:rPr lang="en-GB" sz="2400" i="1" dirty="0">
                <a:latin typeface="Garamond" panose="02020404030301010803" pitchFamily="18" charset="0"/>
              </a:rPr>
              <a:t> Laetitia</a:t>
            </a:r>
          </a:p>
        </p:txBody>
      </p:sp>
      <p:pic>
        <p:nvPicPr>
          <p:cNvPr id="40962" name="Picture 2" descr="Pope Francis outside Our Lady Queen of Angels School in the East Harlem area of New York Sept. 25, 2015.(CNS/Eric Thayer)">
            <a:extLst>
              <a:ext uri="{FF2B5EF4-FFF2-40B4-BE49-F238E27FC236}">
                <a16:creationId xmlns:a16="http://schemas.microsoft.com/office/drawing/2014/main" id="{2D998D54-A448-3B33-B1DD-540A3AB39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99"/>
          <a:stretch/>
        </p:blipFill>
        <p:spPr bwMode="auto">
          <a:xfrm>
            <a:off x="0" y="1004420"/>
            <a:ext cx="6276513"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15957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558E9AE8-3847-6AE4-1317-791273243329}"/>
              </a:ext>
            </a:extLst>
          </p:cNvPr>
          <p:cNvSpPr txBox="1"/>
          <p:nvPr/>
        </p:nvSpPr>
        <p:spPr>
          <a:xfrm>
            <a:off x="7451370" y="855854"/>
            <a:ext cx="3516667" cy="4816703"/>
          </a:xfrm>
          <a:prstGeom prst="rect">
            <a:avLst/>
          </a:prstGeom>
          <a:noFill/>
        </p:spPr>
        <p:txBody>
          <a:bodyPr wrap="square" rtlCol="0">
            <a:spAutoFit/>
          </a:bodyPr>
          <a:lstStyle/>
          <a:p>
            <a:pPr algn="ctr"/>
            <a:r>
              <a:rPr lang="en-GB" sz="4800" dirty="0">
                <a:latin typeface="Garamond" panose="02020404030301010803" pitchFamily="18" charset="0"/>
              </a:rPr>
              <a:t>“The final word on our life will belong to Jesus.</a:t>
            </a:r>
            <a:r>
              <a:rPr lang="en-GB" sz="48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48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Youth Sunday Mass 2021</a:t>
            </a:r>
          </a:p>
        </p:txBody>
      </p:sp>
      <p:pic>
        <p:nvPicPr>
          <p:cNvPr id="41986" name="Picture 2" descr="Pope Francis announces prayer vigil, day of fasting for peace in  Israel-Hamas war | CBCPNews">
            <a:extLst>
              <a:ext uri="{FF2B5EF4-FFF2-40B4-BE49-F238E27FC236}">
                <a16:creationId xmlns:a16="http://schemas.microsoft.com/office/drawing/2014/main" id="{7E01BB9B-F1E6-B4EE-7AB7-89EDA729C3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940"/>
          <a:stretch/>
        </p:blipFill>
        <p:spPr bwMode="auto">
          <a:xfrm>
            <a:off x="0" y="381000"/>
            <a:ext cx="720054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59912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D68D8F6A-96E8-1E27-A5AA-CC9EEFD651F5}"/>
              </a:ext>
            </a:extLst>
          </p:cNvPr>
          <p:cNvSpPr txBox="1"/>
          <p:nvPr/>
        </p:nvSpPr>
        <p:spPr>
          <a:xfrm>
            <a:off x="6462944" y="823954"/>
            <a:ext cx="5364600" cy="4581703"/>
          </a:xfrm>
          <a:prstGeom prst="rect">
            <a:avLst/>
          </a:prstGeom>
          <a:noFill/>
        </p:spPr>
        <p:txBody>
          <a:bodyPr wrap="square" rtlCol="0">
            <a:spAutoFit/>
          </a:bodyPr>
          <a:lstStyle/>
          <a:p>
            <a:pPr lvl="0" algn="ctr">
              <a:lnSpc>
                <a:spcPct val="107000"/>
              </a:lnSpc>
              <a:spcAft>
                <a:spcPts val="800"/>
              </a:spcAft>
              <a:buSzPts val="1200"/>
            </a:pPr>
            <a:r>
              <a:rPr lang="en-GB" sz="4400" dirty="0">
                <a:latin typeface="Garamond" panose="02020404030301010803" pitchFamily="18" charset="0"/>
              </a:rPr>
              <a:t>“</a:t>
            </a:r>
            <a:r>
              <a:rPr lang="en-GB" sz="4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Jesus              reassures us : </a:t>
            </a:r>
          </a:p>
          <a:p>
            <a:pPr lvl="0" algn="ctr">
              <a:lnSpc>
                <a:spcPct val="107000"/>
              </a:lnSpc>
              <a:spcAft>
                <a:spcPts val="800"/>
              </a:spcAft>
              <a:buSzPts val="1200"/>
            </a:pPr>
            <a:r>
              <a:rPr lang="en-GB" sz="4400" dirty="0">
                <a:solidFill>
                  <a:srgbClr val="333333"/>
                </a:solidFill>
                <a:latin typeface="Garamond" panose="02020404030301010803" pitchFamily="18" charset="0"/>
                <a:ea typeface="Calibri" panose="020F0502020204030204" pitchFamily="34" charset="0"/>
                <a:cs typeface="Times New Roman" panose="02020603050405020304" pitchFamily="18" charset="0"/>
              </a:rPr>
              <a:t>‘</a:t>
            </a:r>
            <a:r>
              <a:rPr lang="en-GB" sz="4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I will not leave you alone when storms gather over your life’.”</a:t>
            </a:r>
            <a:r>
              <a:rPr lang="en-GB" sz="4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44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r"/>
            <a:r>
              <a:rPr lang="en-GB" sz="2400" dirty="0">
                <a:latin typeface="Garamond" panose="02020404030301010803" pitchFamily="18" charset="0"/>
              </a:rPr>
              <a:t>- Pope Francis, Youth Sunday Mass 2021</a:t>
            </a:r>
          </a:p>
        </p:txBody>
      </p:sp>
      <p:pic>
        <p:nvPicPr>
          <p:cNvPr id="43010" name="Picture 2" descr="Pope Francis upholds Catholic ban on contraception - Catholic Herald">
            <a:extLst>
              <a:ext uri="{FF2B5EF4-FFF2-40B4-BE49-F238E27FC236}">
                <a16:creationId xmlns:a16="http://schemas.microsoft.com/office/drawing/2014/main" id="{A8F0E6E9-4A20-F6B3-05C2-A1DE5B77F7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477"/>
          <a:stretch/>
        </p:blipFill>
        <p:spPr bwMode="auto">
          <a:xfrm>
            <a:off x="0" y="890866"/>
            <a:ext cx="6294268" cy="467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3319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46C99EB5-B495-B99E-1339-95AC0B1B1F94}"/>
              </a:ext>
            </a:extLst>
          </p:cNvPr>
          <p:cNvSpPr txBox="1"/>
          <p:nvPr/>
        </p:nvSpPr>
        <p:spPr>
          <a:xfrm>
            <a:off x="7647787" y="508370"/>
            <a:ext cx="3320250" cy="5555367"/>
          </a:xfrm>
          <a:prstGeom prst="rect">
            <a:avLst/>
          </a:prstGeom>
          <a:noFill/>
        </p:spPr>
        <p:txBody>
          <a:bodyPr wrap="square" rtlCol="0">
            <a:spAutoFit/>
          </a:bodyPr>
          <a:lstStyle/>
          <a:p>
            <a:pPr algn="ctr"/>
            <a:r>
              <a:rPr lang="en-GB" sz="4800" dirty="0">
                <a:latin typeface="Garamond" panose="02020404030301010803" pitchFamily="18" charset="0"/>
              </a:rPr>
              <a:t>“Jesus reassures us : </a:t>
            </a:r>
          </a:p>
          <a:p>
            <a:pPr algn="ctr"/>
            <a:r>
              <a:rPr lang="en-GB" sz="4800" dirty="0">
                <a:latin typeface="Garamond" panose="02020404030301010803" pitchFamily="18" charset="0"/>
              </a:rPr>
              <a:t>I am    always     with      you.</a:t>
            </a:r>
            <a:r>
              <a:rPr lang="en-GB" sz="48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48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Youth Sunday Mass 2021</a:t>
            </a:r>
          </a:p>
        </p:txBody>
      </p:sp>
      <p:pic>
        <p:nvPicPr>
          <p:cNvPr id="44034" name="Picture 2" descr="Pope Says Teaching Gender Theory Is 'Indoctrination'">
            <a:extLst>
              <a:ext uri="{FF2B5EF4-FFF2-40B4-BE49-F238E27FC236}">
                <a16:creationId xmlns:a16="http://schemas.microsoft.com/office/drawing/2014/main" id="{F124FEB8-FD90-F2E1-E2B6-B8EB09DB1E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829"/>
          <a:stretch/>
        </p:blipFill>
        <p:spPr bwMode="auto">
          <a:xfrm>
            <a:off x="257176" y="725696"/>
            <a:ext cx="7148896" cy="5289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149035"/>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A6193759-79FA-029E-CD53-14B0BA9B879B}"/>
              </a:ext>
            </a:extLst>
          </p:cNvPr>
          <p:cNvSpPr txBox="1"/>
          <p:nvPr/>
        </p:nvSpPr>
        <p:spPr>
          <a:xfrm>
            <a:off x="62145" y="1233997"/>
            <a:ext cx="5397623" cy="3816429"/>
          </a:xfrm>
          <a:prstGeom prst="rect">
            <a:avLst/>
          </a:prstGeom>
          <a:noFill/>
        </p:spPr>
        <p:txBody>
          <a:bodyPr wrap="square" rtlCol="0">
            <a:spAutoFit/>
          </a:bodyPr>
          <a:lstStyle/>
          <a:p>
            <a:pPr algn="ctr"/>
            <a:r>
              <a:rPr lang="en-GB" sz="4400" dirty="0">
                <a:latin typeface="Garamond" panose="02020404030301010803" pitchFamily="18" charset="0"/>
              </a:rPr>
              <a:t>“Jesus </a:t>
            </a:r>
          </a:p>
          <a:p>
            <a:pPr algn="ctr"/>
            <a:r>
              <a:rPr lang="en-GB" sz="4400" dirty="0">
                <a:latin typeface="Garamond" panose="02020404030301010803" pitchFamily="18" charset="0"/>
              </a:rPr>
              <a:t>reassures us : </a:t>
            </a:r>
          </a:p>
          <a:p>
            <a:pPr algn="ctr"/>
            <a:r>
              <a:rPr lang="en-GB" sz="4400" dirty="0">
                <a:latin typeface="Garamond" panose="02020404030301010803" pitchFamily="18" charset="0"/>
              </a:rPr>
              <a:t>I come to bring back                      the bright sky.</a:t>
            </a:r>
            <a:r>
              <a:rPr lang="en-GB" sz="4400" dirty="0">
                <a:solidFill>
                  <a:srgbClr val="000000"/>
                </a:solidFill>
                <a:effectLst/>
                <a:latin typeface="Garamond" panose="02020404030301010803" pitchFamily="18" charset="0"/>
                <a:ea typeface="Calibri" panose="020F0502020204030204" pitchFamily="34" charset="0"/>
                <a:cs typeface="Arial" panose="020B0604020202020204" pitchFamily="34" charset="0"/>
              </a:rPr>
              <a:t>” </a:t>
            </a:r>
            <a:endParaRPr lang="en-GB" sz="4400" dirty="0">
              <a:effectLst/>
              <a:latin typeface="Garamond" panose="02020404030301010803" pitchFamily="18" charset="0"/>
              <a:ea typeface="Calibri" panose="020F0502020204030204" pitchFamily="34" charset="0"/>
              <a:cs typeface="Times New Roman" panose="02020603050405020304" pitchFamily="18" charset="0"/>
            </a:endParaRPr>
          </a:p>
          <a:p>
            <a:pPr algn="r"/>
            <a:endParaRPr lang="en-GB" dirty="0">
              <a:latin typeface="Garamond" panose="02020404030301010803" pitchFamily="18" charset="0"/>
            </a:endParaRPr>
          </a:p>
          <a:p>
            <a:pPr algn="ctr"/>
            <a:r>
              <a:rPr lang="en-GB" sz="2400" dirty="0">
                <a:latin typeface="Garamond" panose="02020404030301010803" pitchFamily="18" charset="0"/>
              </a:rPr>
              <a:t> - Pope Francis, </a:t>
            </a:r>
          </a:p>
          <a:p>
            <a:pPr algn="ctr"/>
            <a:r>
              <a:rPr lang="en-GB" sz="2400" i="1" dirty="0">
                <a:latin typeface="Garamond" panose="02020404030301010803" pitchFamily="18" charset="0"/>
              </a:rPr>
              <a:t>Youth Sunday Mass 2021</a:t>
            </a:r>
          </a:p>
        </p:txBody>
      </p:sp>
      <p:pic>
        <p:nvPicPr>
          <p:cNvPr id="45058" name="Picture 2" descr="Pope Francis looks up at the sky">
            <a:extLst>
              <a:ext uri="{FF2B5EF4-FFF2-40B4-BE49-F238E27FC236}">
                <a16:creationId xmlns:a16="http://schemas.microsoft.com/office/drawing/2014/main" id="{CE6F54DC-67E2-C7D6-8622-AAECDDB73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783" y="411561"/>
            <a:ext cx="5906157" cy="515446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011061"/>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65578B5F-4769-0D5B-EB6E-F17DB413697B}"/>
              </a:ext>
            </a:extLst>
          </p:cNvPr>
          <p:cNvSpPr txBox="1"/>
          <p:nvPr/>
        </p:nvSpPr>
        <p:spPr>
          <a:xfrm>
            <a:off x="6374167" y="1176269"/>
            <a:ext cx="4885956" cy="4123949"/>
          </a:xfrm>
          <a:prstGeom prst="rect">
            <a:avLst/>
          </a:prstGeom>
          <a:noFill/>
        </p:spPr>
        <p:txBody>
          <a:bodyPr wrap="square" rtlCol="0">
            <a:spAutoFit/>
          </a:bodyPr>
          <a:lstStyle/>
          <a:p>
            <a:pPr lvl="0" algn="ctr">
              <a:lnSpc>
                <a:spcPct val="107000"/>
              </a:lnSpc>
              <a:spcAft>
                <a:spcPts val="800"/>
              </a:spcAft>
              <a:buSzPts val="1200"/>
            </a:pPr>
            <a:r>
              <a:rPr lang="en-GB" sz="44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“Let your eyes remain bright       even amid the darkness.”</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p>
          <a:p>
            <a:pPr algn="ctr"/>
            <a:r>
              <a:rPr lang="en-GB" sz="2400" i="1" dirty="0">
                <a:latin typeface="Garamond" panose="02020404030301010803" pitchFamily="18" charset="0"/>
              </a:rPr>
              <a:t>Youth Sunday Mass 2021</a:t>
            </a:r>
          </a:p>
        </p:txBody>
      </p:sp>
      <p:pic>
        <p:nvPicPr>
          <p:cNvPr id="46082" name="Picture 2" descr="Pope warns Congress on extremism, arms trade | Stars and Stripes">
            <a:extLst>
              <a:ext uri="{FF2B5EF4-FFF2-40B4-BE49-F238E27FC236}">
                <a16:creationId xmlns:a16="http://schemas.microsoft.com/office/drawing/2014/main" id="{5E516ADC-F960-F90A-FB7A-A2E430C941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16" r="12377"/>
          <a:stretch/>
        </p:blipFill>
        <p:spPr bwMode="auto">
          <a:xfrm>
            <a:off x="452438" y="402093"/>
            <a:ext cx="6258284" cy="605381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463799"/>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8E876544-E522-06E8-1ADF-F759F8CD9CAC}"/>
              </a:ext>
            </a:extLst>
          </p:cNvPr>
          <p:cNvSpPr txBox="1"/>
          <p:nvPr/>
        </p:nvSpPr>
        <p:spPr>
          <a:xfrm>
            <a:off x="526741" y="893091"/>
            <a:ext cx="4930066" cy="5170646"/>
          </a:xfrm>
          <a:prstGeom prst="rect">
            <a:avLst/>
          </a:prstGeom>
          <a:noFill/>
        </p:spPr>
        <p:txBody>
          <a:bodyPr wrap="square" rtlCol="0">
            <a:spAutoFit/>
          </a:bodyPr>
          <a:lstStyle/>
          <a:p>
            <a:pPr algn="ctr"/>
            <a:r>
              <a:rPr lang="en-GB" sz="4400" dirty="0">
                <a:latin typeface="Garamond" panose="02020404030301010803" pitchFamily="18" charset="0"/>
              </a:rPr>
              <a:t>“Never stop seeking the light amid whatever darkness we may bear in our hearts or see all around us.”</a:t>
            </a:r>
          </a:p>
          <a:p>
            <a:pPr algn="r"/>
            <a:endParaRPr lang="en-GB" dirty="0">
              <a:latin typeface="Garamond" panose="02020404030301010803" pitchFamily="18" charset="0"/>
            </a:endParaRPr>
          </a:p>
          <a:p>
            <a:pPr algn="ctr"/>
            <a:r>
              <a:rPr lang="en-GB" sz="2400" dirty="0">
                <a:latin typeface="Garamond" panose="02020404030301010803" pitchFamily="18" charset="0"/>
              </a:rPr>
              <a:t>   - Pope Francis, </a:t>
            </a:r>
          </a:p>
          <a:p>
            <a:pPr algn="ctr"/>
            <a:r>
              <a:rPr lang="en-GB" sz="2400" i="1" dirty="0">
                <a:latin typeface="Garamond" panose="02020404030301010803" pitchFamily="18" charset="0"/>
              </a:rPr>
              <a:t>Youth Sunday Mass 2021</a:t>
            </a:r>
          </a:p>
        </p:txBody>
      </p:sp>
      <p:pic>
        <p:nvPicPr>
          <p:cNvPr id="47106" name="Picture 2" descr="Pope Francis holds a news conference aboard the papal plane on his flight back after visiting Canada">
            <a:extLst>
              <a:ext uri="{FF2B5EF4-FFF2-40B4-BE49-F238E27FC236}">
                <a16:creationId xmlns:a16="http://schemas.microsoft.com/office/drawing/2014/main" id="{F8D1CB73-0504-4ABE-1201-75C82114F8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1" t="13269" r="36124"/>
          <a:stretch/>
        </p:blipFill>
        <p:spPr bwMode="auto">
          <a:xfrm>
            <a:off x="5610687" y="426128"/>
            <a:ext cx="6285391" cy="5690825"/>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713944"/>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2EB34FAB-8D2E-95BD-5159-B5E256AD65B6}"/>
              </a:ext>
            </a:extLst>
          </p:cNvPr>
          <p:cNvSpPr txBox="1"/>
          <p:nvPr/>
        </p:nvSpPr>
        <p:spPr>
          <a:xfrm>
            <a:off x="6977848" y="1070361"/>
            <a:ext cx="4954772" cy="4515980"/>
          </a:xfrm>
          <a:prstGeom prst="rect">
            <a:avLst/>
          </a:prstGeom>
          <a:noFill/>
        </p:spPr>
        <p:txBody>
          <a:bodyPr wrap="square" rtlCol="0">
            <a:spAutoFit/>
          </a:bodyPr>
          <a:lstStyle/>
          <a:p>
            <a:pPr algn="ctr">
              <a:lnSpc>
                <a:spcPct val="107000"/>
              </a:lnSpc>
              <a:spcAft>
                <a:spcPts val="800"/>
              </a:spcAft>
              <a:buSzPts val="1200"/>
            </a:pPr>
            <a:r>
              <a:rPr lang="en-GB" sz="36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“You have been entrusted with an exciting but also a challenging task : </a:t>
            </a:r>
          </a:p>
          <a:p>
            <a:pPr algn="ctr">
              <a:lnSpc>
                <a:spcPct val="107000"/>
              </a:lnSpc>
              <a:spcAft>
                <a:spcPts val="800"/>
              </a:spcAft>
              <a:buSzPts val="1200"/>
            </a:pPr>
            <a:r>
              <a:rPr lang="en-GB" sz="36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to be sentinels prepared to see the light                     in night visions.”</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Youth Sunday Mass 2021</a:t>
            </a:r>
          </a:p>
        </p:txBody>
      </p:sp>
      <p:pic>
        <p:nvPicPr>
          <p:cNvPr id="48132" name="Picture 4" descr="Utah theologian convinced Pope Francis didn't really say there's 'no hell'  | KMYU">
            <a:extLst>
              <a:ext uri="{FF2B5EF4-FFF2-40B4-BE49-F238E27FC236}">
                <a16:creationId xmlns:a16="http://schemas.microsoft.com/office/drawing/2014/main" id="{067D56C6-AAB7-DD60-459C-50F354334A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12" t="-478" r="22330" b="3934"/>
          <a:stretch/>
        </p:blipFill>
        <p:spPr bwMode="auto">
          <a:xfrm>
            <a:off x="0" y="603847"/>
            <a:ext cx="6454066" cy="525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19824"/>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177A31DF-8F90-4699-092F-86ECBC09D573}"/>
              </a:ext>
            </a:extLst>
          </p:cNvPr>
          <p:cNvSpPr txBox="1"/>
          <p:nvPr/>
        </p:nvSpPr>
        <p:spPr>
          <a:xfrm>
            <a:off x="5962262" y="970871"/>
            <a:ext cx="5777300" cy="4678204"/>
          </a:xfrm>
          <a:prstGeom prst="rect">
            <a:avLst/>
          </a:prstGeom>
          <a:noFill/>
        </p:spPr>
        <p:txBody>
          <a:bodyPr wrap="square" rtlCol="0">
            <a:spAutoFit/>
          </a:bodyPr>
          <a:lstStyle/>
          <a:p>
            <a:pPr algn="ctr"/>
            <a:r>
              <a:rPr lang="en-GB" sz="4400" dirty="0">
                <a:latin typeface="Garamond" panose="02020404030301010803" pitchFamily="18" charset="0"/>
              </a:rPr>
              <a:t>“</a:t>
            </a:r>
            <a:r>
              <a:rPr lang="en-GB" sz="4000" dirty="0">
                <a:latin typeface="Garamond" panose="02020404030301010803" pitchFamily="18" charset="0"/>
              </a:rPr>
              <a:t>You have been entrusted with an exciting but also a challenging task :</a:t>
            </a:r>
          </a:p>
          <a:p>
            <a:pPr algn="ctr"/>
            <a:r>
              <a:rPr lang="en-GB" sz="4400" dirty="0">
                <a:solidFill>
                  <a:srgbClr val="373737"/>
                </a:solidFill>
                <a:latin typeface="Garamond" panose="02020404030301010803" pitchFamily="18" charset="0"/>
                <a:ea typeface="Calibri" panose="020F0502020204030204" pitchFamily="34" charset="0"/>
                <a:cs typeface="Times New Roman" panose="02020603050405020304" pitchFamily="18" charset="0"/>
              </a:rPr>
              <a:t>to stand tall while everything around us seems to be collapsing</a:t>
            </a:r>
            <a:r>
              <a:rPr lang="en-GB" sz="4400" dirty="0">
                <a:latin typeface="Garamond" panose="02020404030301010803" pitchFamily="18" charset="0"/>
              </a:rPr>
              <a:t>.”</a:t>
            </a:r>
          </a:p>
          <a:p>
            <a:pPr algn="r"/>
            <a:endParaRPr lang="en-GB" dirty="0">
              <a:latin typeface="Garamond" panose="02020404030301010803" pitchFamily="18" charset="0"/>
            </a:endParaRPr>
          </a:p>
          <a:p>
            <a:r>
              <a:rPr lang="en-GB" sz="2400" dirty="0">
                <a:latin typeface="Garamond" panose="02020404030301010803" pitchFamily="18" charset="0"/>
              </a:rPr>
              <a:t>        - Pope Francis, </a:t>
            </a:r>
            <a:r>
              <a:rPr lang="en-GB" sz="2400" i="1" dirty="0">
                <a:latin typeface="Garamond" panose="02020404030301010803" pitchFamily="18" charset="0"/>
              </a:rPr>
              <a:t>Youth Sunday Mass 2021</a:t>
            </a:r>
          </a:p>
        </p:txBody>
      </p:sp>
      <p:pic>
        <p:nvPicPr>
          <p:cNvPr id="50180" name="Picture 4" descr="How Did Pope Francis Choose His Name? | Britannica">
            <a:extLst>
              <a:ext uri="{FF2B5EF4-FFF2-40B4-BE49-F238E27FC236}">
                <a16:creationId xmlns:a16="http://schemas.microsoft.com/office/drawing/2014/main" id="{E0738E01-9E18-8A3A-E8D5-F56B482219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96" r="26384"/>
          <a:stretch/>
        </p:blipFill>
        <p:spPr bwMode="auto">
          <a:xfrm>
            <a:off x="0" y="736845"/>
            <a:ext cx="5777300" cy="525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37334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542766" y="305068"/>
            <a:ext cx="7422220" cy="6247864"/>
          </a:xfrm>
          <a:prstGeom prst="rect">
            <a:avLst/>
          </a:prstGeom>
          <a:noFill/>
        </p:spPr>
        <p:txBody>
          <a:bodyPr wrap="square" rtlCol="0">
            <a:spAutoFit/>
          </a:bodyPr>
          <a:lstStyle/>
          <a:p>
            <a:pPr algn="ctr"/>
            <a:r>
              <a:rPr lang="en-GB" sz="4000" dirty="0">
                <a:latin typeface="Garamond" panose="02020404030301010803" pitchFamily="18" charset="0"/>
              </a:rPr>
              <a:t>“</a:t>
            </a:r>
            <a:r>
              <a:rPr lang="en-GB" sz="3200" dirty="0">
                <a:latin typeface="Garamond" panose="02020404030301010803" pitchFamily="18" charset="0"/>
              </a:rPr>
              <a:t>Christ is alive! </a:t>
            </a:r>
          </a:p>
          <a:p>
            <a:pPr algn="ctr"/>
            <a:r>
              <a:rPr lang="en-GB" sz="3200" dirty="0">
                <a:latin typeface="Garamond" panose="02020404030301010803" pitchFamily="18" charset="0"/>
              </a:rPr>
              <a:t>He is our hope, </a:t>
            </a:r>
          </a:p>
          <a:p>
            <a:pPr algn="ctr"/>
            <a:r>
              <a:rPr lang="en-GB" sz="3200" dirty="0">
                <a:latin typeface="Garamond" panose="02020404030301010803" pitchFamily="18" charset="0"/>
              </a:rPr>
              <a:t>and in a wonderful way </a:t>
            </a:r>
          </a:p>
          <a:p>
            <a:pPr algn="ctr"/>
            <a:r>
              <a:rPr lang="en-GB" sz="3200" dirty="0">
                <a:latin typeface="Garamond" panose="02020404030301010803" pitchFamily="18" charset="0"/>
              </a:rPr>
              <a:t>he brings youth to our world. </a:t>
            </a:r>
          </a:p>
          <a:p>
            <a:pPr algn="ctr"/>
            <a:r>
              <a:rPr lang="en-GB" sz="3200" dirty="0">
                <a:latin typeface="Garamond" panose="02020404030301010803" pitchFamily="18" charset="0"/>
              </a:rPr>
              <a:t>The very first words, then, </a:t>
            </a:r>
          </a:p>
          <a:p>
            <a:pPr algn="ctr"/>
            <a:r>
              <a:rPr lang="en-GB" sz="3200" dirty="0">
                <a:latin typeface="Garamond" panose="02020404030301010803" pitchFamily="18" charset="0"/>
              </a:rPr>
              <a:t>that I would like to say </a:t>
            </a:r>
          </a:p>
          <a:p>
            <a:pPr algn="ctr"/>
            <a:r>
              <a:rPr lang="en-GB" sz="3200" dirty="0">
                <a:latin typeface="Garamond" panose="02020404030301010803" pitchFamily="18" charset="0"/>
              </a:rPr>
              <a:t>to every young Christian</a:t>
            </a:r>
          </a:p>
          <a:p>
            <a:pPr algn="ctr"/>
            <a:r>
              <a:rPr lang="en-GB" sz="3200" dirty="0">
                <a:latin typeface="Garamond" panose="02020404030301010803" pitchFamily="18" charset="0"/>
              </a:rPr>
              <a:t> are these:                                                 Christ is alive                                                     and he wants you to be alive!</a:t>
            </a:r>
          </a:p>
          <a:p>
            <a:pPr algn="ctr"/>
            <a:endParaRPr lang="en-GB" sz="3200" dirty="0">
              <a:latin typeface="Garamond" panose="02020404030301010803" pitchFamily="18" charset="0"/>
            </a:endParaRPr>
          </a:p>
          <a:p>
            <a:pPr algn="r"/>
            <a:endParaRPr lang="en-GB" sz="2000" dirty="0">
              <a:latin typeface="Garamond" panose="02020404030301010803" pitchFamily="18" charset="0"/>
            </a:endParaRPr>
          </a:p>
          <a:p>
            <a:pPr algn="r"/>
            <a:r>
              <a:rPr lang="en-GB" sz="2000" dirty="0">
                <a:latin typeface="Garamond" panose="02020404030301010803" pitchFamily="18" charset="0"/>
              </a:rPr>
              <a:t>- Pope Francis to the young people of the world</a:t>
            </a:r>
          </a:p>
        </p:txBody>
      </p:sp>
      <p:pic>
        <p:nvPicPr>
          <p:cNvPr id="4100" name="Picture 4">
            <a:extLst>
              <a:ext uri="{FF2B5EF4-FFF2-40B4-BE49-F238E27FC236}">
                <a16:creationId xmlns:a16="http://schemas.microsoft.com/office/drawing/2014/main" id="{855AF954-AA6F-56C3-8CE1-59A1772F92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64" r="7375" b="21346"/>
          <a:stretch/>
        </p:blipFill>
        <p:spPr bwMode="auto">
          <a:xfrm>
            <a:off x="6220495" y="305068"/>
            <a:ext cx="5406502" cy="498952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418481"/>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2CA0CCA3-FFD9-7A1B-3EBF-6F50FD60BE54}"/>
              </a:ext>
            </a:extLst>
          </p:cNvPr>
          <p:cNvSpPr txBox="1"/>
          <p:nvPr/>
        </p:nvSpPr>
        <p:spPr>
          <a:xfrm>
            <a:off x="5850430" y="135762"/>
            <a:ext cx="6048930" cy="5928098"/>
          </a:xfrm>
          <a:prstGeom prst="rect">
            <a:avLst/>
          </a:prstGeom>
          <a:noFill/>
        </p:spPr>
        <p:txBody>
          <a:bodyPr wrap="square" rtlCol="0">
            <a:spAutoFit/>
          </a:bodyPr>
          <a:lstStyle/>
          <a:p>
            <a:pPr algn="ctr">
              <a:lnSpc>
                <a:spcPct val="107000"/>
              </a:lnSpc>
              <a:spcAft>
                <a:spcPts val="800"/>
              </a:spcAft>
              <a:buSzPts val="1200"/>
            </a:pPr>
            <a:r>
              <a:rPr lang="en-GB" sz="4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“You have been entrusted with an exciting but also a challenging task :             </a:t>
            </a:r>
            <a:r>
              <a:rPr lang="en-GB" sz="44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to be builders               amid the ruins;                to be capable of dreaming.”</a:t>
            </a:r>
            <a:endParaRPr lang="en-GB" sz="44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050"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Youth Sunday Mass 2021</a:t>
            </a:r>
          </a:p>
        </p:txBody>
      </p:sp>
      <p:pic>
        <p:nvPicPr>
          <p:cNvPr id="51202" name="Picture 2" descr="Pope Francis photo — Cathopic">
            <a:extLst>
              <a:ext uri="{FF2B5EF4-FFF2-40B4-BE49-F238E27FC236}">
                <a16:creationId xmlns:a16="http://schemas.microsoft.com/office/drawing/2014/main" id="{FD31C190-261C-6547-223D-A966EB44B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513033" cy="6891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187539"/>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785FCB32-5D05-0538-3649-39DE6B87FCD7}"/>
              </a:ext>
            </a:extLst>
          </p:cNvPr>
          <p:cNvSpPr txBox="1"/>
          <p:nvPr/>
        </p:nvSpPr>
        <p:spPr>
          <a:xfrm>
            <a:off x="6756940" y="670202"/>
            <a:ext cx="4909351" cy="4933723"/>
          </a:xfrm>
          <a:prstGeom prst="rect">
            <a:avLst/>
          </a:prstGeom>
          <a:noFill/>
        </p:spPr>
        <p:txBody>
          <a:bodyPr wrap="square" rtlCol="0">
            <a:spAutoFit/>
          </a:bodyPr>
          <a:lstStyle/>
          <a:p>
            <a:pPr algn="ctr">
              <a:lnSpc>
                <a:spcPct val="107000"/>
              </a:lnSpc>
              <a:spcAft>
                <a:spcPts val="800"/>
              </a:spcAft>
            </a:pPr>
            <a:r>
              <a:rPr lang="en-GB" sz="4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r>
              <a:rPr lang="en-GB" sz="4400" dirty="0">
                <a:solidFill>
                  <a:srgbClr val="101010"/>
                </a:solidFill>
                <a:effectLst/>
                <a:latin typeface="Garamond" panose="02020404030301010803" pitchFamily="18" charset="0"/>
                <a:ea typeface="Calibri" panose="020F0502020204030204" pitchFamily="34" charset="0"/>
                <a:cs typeface="Arial" panose="020B0604020202020204" pitchFamily="34" charset="0"/>
              </a:rPr>
              <a:t>A better world can be built as a result of your efforts,      </a:t>
            </a:r>
          </a:p>
          <a:p>
            <a:pPr algn="ctr">
              <a:lnSpc>
                <a:spcPct val="107000"/>
              </a:lnSpc>
              <a:spcAft>
                <a:spcPts val="800"/>
              </a:spcAft>
            </a:pPr>
            <a:r>
              <a:rPr lang="en-GB" sz="4400" dirty="0">
                <a:solidFill>
                  <a:srgbClr val="101010"/>
                </a:solidFill>
                <a:effectLst/>
                <a:latin typeface="Garamond" panose="02020404030301010803" pitchFamily="18" charset="0"/>
                <a:ea typeface="Calibri" panose="020F0502020204030204" pitchFamily="34" charset="0"/>
                <a:cs typeface="Arial" panose="020B0604020202020204" pitchFamily="34" charset="0"/>
              </a:rPr>
              <a:t>your desire to change           and your generosity</a:t>
            </a:r>
            <a:r>
              <a:rPr lang="en-GB" sz="4400" dirty="0">
                <a:solidFill>
                  <a:srgbClr val="333333"/>
                </a:solidFill>
                <a:effectLst/>
                <a:latin typeface="Garamond" panose="02020404030301010803" pitchFamily="18" charset="0"/>
                <a:ea typeface="Calibri" panose="020F0502020204030204" pitchFamily="34" charset="0"/>
                <a:cs typeface="Open Sans" panose="020B0606030504020204" pitchFamily="34" charset="0"/>
              </a:rPr>
              <a:t>.</a:t>
            </a:r>
            <a:r>
              <a:rPr lang="en-GB" sz="4400" dirty="0">
                <a:solidFill>
                  <a:srgbClr val="000000"/>
                </a:solidFill>
                <a:effectLst/>
                <a:latin typeface="Garamond" panose="02020404030301010803" pitchFamily="18" charset="0"/>
                <a:ea typeface="Calibri" panose="020F0502020204030204" pitchFamily="34" charset="0"/>
                <a:cs typeface="Open Sans" panose="020B0606030504020204" pitchFamily="34" charset="0"/>
              </a:rPr>
              <a:t>”</a:t>
            </a:r>
            <a:endParaRPr lang="en-GB" sz="4400" dirty="0">
              <a:effectLst/>
              <a:latin typeface="Garamond" panose="02020404030301010803" pitchFamily="18" charset="0"/>
              <a:ea typeface="Calibri" panose="020F0502020204030204" pitchFamily="34" charset="0"/>
              <a:cs typeface="Times New Roman" panose="02020603050405020304" pitchFamily="18" charset="0"/>
            </a:endParaRPr>
          </a:p>
          <a:p>
            <a:pPr algn="ctr">
              <a:lnSpc>
                <a:spcPct val="107000"/>
              </a:lnSpc>
              <a:spcAft>
                <a:spcPts val="800"/>
              </a:spcAft>
              <a:buClr>
                <a:srgbClr val="212121"/>
              </a:buClr>
            </a:pPr>
            <a:endParaRPr lang="en-GB" sz="3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2800" dirty="0">
                <a:latin typeface="Garamond" panose="02020404030301010803" pitchFamily="18" charset="0"/>
              </a:rPr>
              <a:t> </a:t>
            </a:r>
            <a:r>
              <a:rPr lang="en-GB" sz="2800" dirty="0">
                <a:solidFill>
                  <a:srgbClr val="333333"/>
                </a:solidFill>
                <a:latin typeface="Garamond" panose="02020404030301010803" pitchFamily="18" charset="0"/>
                <a:cs typeface="Times New Roman" panose="02020603050405020304" pitchFamily="18" charset="0"/>
              </a:rPr>
              <a:t>- Pope Francis, </a:t>
            </a:r>
          </a:p>
          <a:p>
            <a:pPr algn="ctr"/>
            <a:r>
              <a:rPr lang="en-GB" sz="2800" i="1" dirty="0">
                <a:solidFill>
                  <a:srgbClr val="333333"/>
                </a:solidFill>
                <a:effectLst/>
                <a:latin typeface="Garamond" panose="02020404030301010803" pitchFamily="18" charset="0"/>
                <a:ea typeface="Calibri" panose="020F0502020204030204" pitchFamily="34" charset="0"/>
                <a:cs typeface="Open Sans" panose="020B0606030504020204" pitchFamily="34" charset="0"/>
              </a:rPr>
              <a:t>Letter to Young People, 2018</a:t>
            </a:r>
            <a:endParaRPr lang="en-GB" sz="2400" i="1" dirty="0">
              <a:latin typeface="Garamond" panose="02020404030301010803" pitchFamily="18" charset="0"/>
            </a:endParaRPr>
          </a:p>
        </p:txBody>
      </p:sp>
      <p:pic>
        <p:nvPicPr>
          <p:cNvPr id="4" name="Picture 3">
            <a:extLst>
              <a:ext uri="{FF2B5EF4-FFF2-40B4-BE49-F238E27FC236}">
                <a16:creationId xmlns:a16="http://schemas.microsoft.com/office/drawing/2014/main" id="{A2189750-F95E-2BD6-3404-4152750C0F79}"/>
              </a:ext>
            </a:extLst>
          </p:cNvPr>
          <p:cNvPicPr>
            <a:picLocks noChangeAspect="1"/>
          </p:cNvPicPr>
          <p:nvPr/>
        </p:nvPicPr>
        <p:blipFill rotWithShape="1">
          <a:blip r:embed="rId3"/>
          <a:srcRect l="31675" t="15275" r="30388" b="14630"/>
          <a:stretch/>
        </p:blipFill>
        <p:spPr>
          <a:xfrm>
            <a:off x="787153" y="670202"/>
            <a:ext cx="5308847" cy="5517596"/>
          </a:xfrm>
          <a:prstGeom prst="ellipse">
            <a:avLst/>
          </a:prstGeom>
        </p:spPr>
      </p:pic>
    </p:spTree>
    <p:extLst>
      <p:ext uri="{BB962C8B-B14F-4D97-AF65-F5344CB8AC3E}">
        <p14:creationId xmlns:p14="http://schemas.microsoft.com/office/powerpoint/2010/main" val="1471288789"/>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57F84-7A20-D6D6-5ACD-DD9C93BE7F8E}"/>
              </a:ext>
            </a:extLst>
          </p:cNvPr>
          <p:cNvSpPr txBox="1"/>
          <p:nvPr/>
        </p:nvSpPr>
        <p:spPr>
          <a:xfrm>
            <a:off x="836428" y="608753"/>
            <a:ext cx="3366465" cy="5170646"/>
          </a:xfrm>
          <a:prstGeom prst="rect">
            <a:avLst/>
          </a:prstGeom>
          <a:noFill/>
        </p:spPr>
        <p:txBody>
          <a:bodyPr wrap="square" rtlCol="0">
            <a:spAutoFit/>
          </a:bodyPr>
          <a:lstStyle/>
          <a:p>
            <a:pPr algn="ctr"/>
            <a:r>
              <a:rPr lang="en-GB" sz="4800" dirty="0">
                <a:latin typeface="Garamond" panose="02020404030301010803" pitchFamily="18" charset="0"/>
              </a:rPr>
              <a:t>“Everyone  is grateful         to you        when you dream.”</a:t>
            </a:r>
          </a:p>
          <a:p>
            <a:pPr algn="r"/>
            <a:endParaRPr lang="en-GB" dirty="0">
              <a:latin typeface="Garamond" panose="02020404030301010803" pitchFamily="18" charset="0"/>
            </a:endParaRPr>
          </a:p>
          <a:p>
            <a:pPr algn="ctr"/>
            <a:r>
              <a:rPr lang="en-GB" sz="2400" dirty="0">
                <a:latin typeface="Garamond" panose="02020404030301010803" pitchFamily="18" charset="0"/>
              </a:rPr>
              <a:t>                                          - Pope Francis,               </a:t>
            </a:r>
            <a:r>
              <a:rPr lang="en-GB" sz="2400" i="1" dirty="0">
                <a:latin typeface="Garamond" panose="02020404030301010803" pitchFamily="18" charset="0"/>
              </a:rPr>
              <a:t>Youth Sunday Mass 2021</a:t>
            </a:r>
          </a:p>
        </p:txBody>
      </p:sp>
      <p:pic>
        <p:nvPicPr>
          <p:cNvPr id="49154" name="Picture 2">
            <a:extLst>
              <a:ext uri="{FF2B5EF4-FFF2-40B4-BE49-F238E27FC236}">
                <a16:creationId xmlns:a16="http://schemas.microsoft.com/office/drawing/2014/main" id="{A5945739-CC8C-9B03-2C5C-531DC1E6CE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206" t="11004"/>
          <a:stretch/>
        </p:blipFill>
        <p:spPr bwMode="auto">
          <a:xfrm>
            <a:off x="5131955" y="271043"/>
            <a:ext cx="6356782" cy="61033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Tree>
    <p:extLst>
      <p:ext uri="{BB962C8B-B14F-4D97-AF65-F5344CB8AC3E}">
        <p14:creationId xmlns:p14="http://schemas.microsoft.com/office/powerpoint/2010/main" val="3374856012"/>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1484D655-B794-C1E3-6ECE-64A99A7852D4}"/>
              </a:ext>
            </a:extLst>
          </p:cNvPr>
          <p:cNvSpPr txBox="1"/>
          <p:nvPr/>
        </p:nvSpPr>
        <p:spPr>
          <a:xfrm>
            <a:off x="6205491" y="1082460"/>
            <a:ext cx="5738257" cy="4693080"/>
          </a:xfrm>
          <a:prstGeom prst="rect">
            <a:avLst/>
          </a:prstGeom>
          <a:noFill/>
        </p:spPr>
        <p:txBody>
          <a:bodyPr wrap="square" rtlCol="0">
            <a:spAutoFit/>
          </a:bodyPr>
          <a:lstStyle/>
          <a:p>
            <a:pPr algn="ctr">
              <a:lnSpc>
                <a:spcPct val="107000"/>
              </a:lnSpc>
              <a:spcAft>
                <a:spcPts val="800"/>
              </a:spcAft>
              <a:buSzPts val="1200"/>
            </a:pP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r>
              <a:rPr lang="en-GB" sz="4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When you make Jesus    your life’s dream,              and you embrace him          with joy and a              contagious enthusiasm,          this does us all good.”</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050"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Youth Sunday Mass 2021</a:t>
            </a:r>
          </a:p>
        </p:txBody>
      </p:sp>
      <p:pic>
        <p:nvPicPr>
          <p:cNvPr id="52226" name="Picture 2" descr="Pope Francis assures atheists: You don't have to believe in God to go to  heaven : r/TrueAtheism">
            <a:extLst>
              <a:ext uri="{FF2B5EF4-FFF2-40B4-BE49-F238E27FC236}">
                <a16:creationId xmlns:a16="http://schemas.microsoft.com/office/drawing/2014/main" id="{19760BC1-83D7-B593-95E7-4D72FF794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23"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60501"/>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2F1E8824-8FB9-9323-8FE9-89D27C3B4A7C}"/>
              </a:ext>
            </a:extLst>
          </p:cNvPr>
          <p:cNvSpPr txBox="1"/>
          <p:nvPr/>
        </p:nvSpPr>
        <p:spPr>
          <a:xfrm>
            <a:off x="6031328" y="809687"/>
            <a:ext cx="6160672" cy="4862870"/>
          </a:xfrm>
          <a:prstGeom prst="rect">
            <a:avLst/>
          </a:prstGeom>
          <a:noFill/>
        </p:spPr>
        <p:txBody>
          <a:bodyPr wrap="square" rtlCol="0">
            <a:spAutoFit/>
          </a:bodyPr>
          <a:lstStyle/>
          <a:p>
            <a:pPr algn="ctr"/>
            <a:r>
              <a:rPr lang="en-GB" sz="4400" dirty="0">
                <a:latin typeface="Garamond" panose="02020404030301010803" pitchFamily="18" charset="0"/>
              </a:rPr>
              <a:t>“</a:t>
            </a:r>
            <a:r>
              <a:rPr lang="en-GB" sz="3600" dirty="0">
                <a:latin typeface="Garamond" panose="02020404030301010803" pitchFamily="18" charset="0"/>
              </a:rPr>
              <a:t>In a world that thinks              only of present gain,               that tends to stifle grand ideals, </a:t>
            </a:r>
          </a:p>
          <a:p>
            <a:pPr algn="ctr"/>
            <a:r>
              <a:rPr lang="en-GB" sz="3600" dirty="0">
                <a:latin typeface="Garamond" panose="02020404030301010803" pitchFamily="18" charset="0"/>
              </a:rPr>
              <a:t>you have not lost the ability                to dream.  </a:t>
            </a:r>
          </a:p>
          <a:p>
            <a:pPr algn="ctr"/>
            <a:r>
              <a:rPr lang="en-GB" sz="3600" dirty="0">
                <a:latin typeface="Garamond" panose="02020404030301010803" pitchFamily="18" charset="0"/>
              </a:rPr>
              <a:t>This helps us adults,                                   and the Church as well</a:t>
            </a:r>
            <a:r>
              <a:rPr lang="en-GB" sz="4400" dirty="0">
                <a:latin typeface="Garamond" panose="02020404030301010803" pitchFamily="18" charset="0"/>
              </a:rPr>
              <a:t>.”</a:t>
            </a:r>
          </a:p>
          <a:p>
            <a:pPr algn="r"/>
            <a:endParaRPr lang="en-GB" dirty="0">
              <a:latin typeface="Garamond" panose="02020404030301010803" pitchFamily="18" charset="0"/>
            </a:endParaRPr>
          </a:p>
          <a:p>
            <a:r>
              <a:rPr lang="en-GB" sz="2400" dirty="0">
                <a:latin typeface="Garamond" panose="02020404030301010803" pitchFamily="18" charset="0"/>
              </a:rPr>
              <a:t>          - Pope Francis, </a:t>
            </a:r>
            <a:r>
              <a:rPr lang="en-GB" sz="2400" i="1" dirty="0">
                <a:latin typeface="Garamond" panose="02020404030301010803" pitchFamily="18" charset="0"/>
              </a:rPr>
              <a:t>Youth Sunday Mass 2021</a:t>
            </a:r>
          </a:p>
        </p:txBody>
      </p:sp>
      <p:pic>
        <p:nvPicPr>
          <p:cNvPr id="53250" name="Picture 2">
            <a:extLst>
              <a:ext uri="{FF2B5EF4-FFF2-40B4-BE49-F238E27FC236}">
                <a16:creationId xmlns:a16="http://schemas.microsoft.com/office/drawing/2014/main" id="{0B82A233-A2C8-C358-D672-68F92B7513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96" r="19383"/>
          <a:stretch/>
        </p:blipFill>
        <p:spPr bwMode="auto">
          <a:xfrm>
            <a:off x="287475" y="458865"/>
            <a:ext cx="6566085" cy="5681934"/>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65637"/>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44564995-9036-B271-1D73-85C28DBB1FB7}"/>
              </a:ext>
            </a:extLst>
          </p:cNvPr>
          <p:cNvSpPr txBox="1"/>
          <p:nvPr/>
        </p:nvSpPr>
        <p:spPr>
          <a:xfrm>
            <a:off x="341868" y="352517"/>
            <a:ext cx="4039339" cy="6152966"/>
          </a:xfrm>
          <a:prstGeom prst="rect">
            <a:avLst/>
          </a:prstGeom>
          <a:noFill/>
        </p:spPr>
        <p:txBody>
          <a:bodyPr wrap="square" rtlCol="0">
            <a:spAutoFit/>
          </a:bodyPr>
          <a:lstStyle/>
          <a:p>
            <a:pPr algn="ctr">
              <a:lnSpc>
                <a:spcPct val="107000"/>
              </a:lnSpc>
              <a:spcAft>
                <a:spcPts val="800"/>
              </a:spcAft>
              <a:buSzPts val="1200"/>
            </a:pPr>
            <a:r>
              <a:rPr lang="en-GB" sz="5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“By             following             Jesus, </a:t>
            </a:r>
          </a:p>
          <a:p>
            <a:pPr algn="ctr">
              <a:lnSpc>
                <a:spcPct val="107000"/>
              </a:lnSpc>
              <a:spcAft>
                <a:spcPts val="800"/>
              </a:spcAft>
              <a:buSzPts val="1200"/>
            </a:pPr>
            <a:r>
              <a:rPr lang="en-GB" sz="5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we see life            as it               really is.” </a:t>
            </a:r>
            <a:endParaRPr lang="en-GB" sz="5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050"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Pope Francis, </a:t>
            </a:r>
          </a:p>
          <a:p>
            <a:pPr algn="ctr"/>
            <a:r>
              <a:rPr lang="en-GB" sz="2400" i="1" dirty="0">
                <a:latin typeface="Garamond" panose="02020404030301010803" pitchFamily="18" charset="0"/>
              </a:rPr>
              <a:t>Youth Sunday Mass 2021</a:t>
            </a:r>
          </a:p>
        </p:txBody>
      </p:sp>
      <p:pic>
        <p:nvPicPr>
          <p:cNvPr id="56322" name="Picture 2" descr="Pope Francis Said What? | Franciscan Media">
            <a:extLst>
              <a:ext uri="{FF2B5EF4-FFF2-40B4-BE49-F238E27FC236}">
                <a16:creationId xmlns:a16="http://schemas.microsoft.com/office/drawing/2014/main" id="{91D39E9D-AAB0-6934-1992-DE8D0D3BDB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70"/>
          <a:stretch/>
        </p:blipFill>
        <p:spPr bwMode="auto">
          <a:xfrm>
            <a:off x="4193309" y="271043"/>
            <a:ext cx="7998691"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626690"/>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6D3738A5-2789-1707-7299-6F1ACAB70B01}"/>
              </a:ext>
            </a:extLst>
          </p:cNvPr>
          <p:cNvSpPr txBox="1"/>
          <p:nvPr/>
        </p:nvSpPr>
        <p:spPr>
          <a:xfrm>
            <a:off x="501431" y="3675927"/>
            <a:ext cx="10214987" cy="2585323"/>
          </a:xfrm>
          <a:prstGeom prst="rect">
            <a:avLst/>
          </a:prstGeom>
          <a:noFill/>
        </p:spPr>
        <p:txBody>
          <a:bodyPr wrap="square" rtlCol="0">
            <a:spAutoFit/>
          </a:bodyPr>
          <a:lstStyle/>
          <a:p>
            <a:pPr algn="ctr"/>
            <a:r>
              <a:rPr lang="en-GB" sz="4000" dirty="0">
                <a:latin typeface="Garamond" panose="02020404030301010803" pitchFamily="18" charset="0"/>
              </a:rPr>
              <a:t>“By following Jesus, we are not deceived by the fashions of the moment and the displays of consumerism that dazzle but also deaden.”</a:t>
            </a:r>
          </a:p>
          <a:p>
            <a:pPr algn="ctr"/>
            <a:endParaRPr lang="en-GB" dirty="0">
              <a:latin typeface="Garamond" panose="02020404030301010803" pitchFamily="18" charset="0"/>
            </a:endParaRPr>
          </a:p>
          <a:p>
            <a:r>
              <a:rPr lang="en-GB" sz="2400" dirty="0">
                <a:latin typeface="Garamond" panose="02020404030301010803" pitchFamily="18" charset="0"/>
              </a:rPr>
              <a:t>                                   - Pope Francis, </a:t>
            </a:r>
            <a:r>
              <a:rPr lang="en-GB" sz="2400" i="1" dirty="0">
                <a:latin typeface="Garamond" panose="02020404030301010803" pitchFamily="18" charset="0"/>
              </a:rPr>
              <a:t>Youth Sunday Mass 2021</a:t>
            </a:r>
          </a:p>
        </p:txBody>
      </p:sp>
      <p:pic>
        <p:nvPicPr>
          <p:cNvPr id="54274" name="Picture 2" descr="Pope Francis smiling and raising his hand">
            <a:extLst>
              <a:ext uri="{FF2B5EF4-FFF2-40B4-BE49-F238E27FC236}">
                <a16:creationId xmlns:a16="http://schemas.microsoft.com/office/drawing/2014/main" id="{3D6B65DF-F757-7908-DFD5-14595192C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0617"/>
            <a:ext cx="12215675" cy="2672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220361"/>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939A6B47-7764-F36E-7AA1-F155F00070CF}"/>
              </a:ext>
            </a:extLst>
          </p:cNvPr>
          <p:cNvSpPr txBox="1"/>
          <p:nvPr/>
        </p:nvSpPr>
        <p:spPr>
          <a:xfrm>
            <a:off x="165750" y="4266835"/>
            <a:ext cx="9966542" cy="2058512"/>
          </a:xfrm>
          <a:prstGeom prst="rect">
            <a:avLst/>
          </a:prstGeom>
          <a:noFill/>
        </p:spPr>
        <p:txBody>
          <a:bodyPr wrap="square" rtlCol="0">
            <a:spAutoFit/>
          </a:bodyPr>
          <a:lstStyle/>
          <a:p>
            <a:pPr lvl="0" algn="ctr">
              <a:lnSpc>
                <a:spcPct val="107000"/>
              </a:lnSpc>
              <a:spcAft>
                <a:spcPts val="800"/>
              </a:spcAft>
              <a:buSzPts val="1200"/>
            </a:pPr>
            <a:r>
              <a:rPr lang="en-GB" sz="4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“Friends, we are not here to be enchanted by the lures of the world, but to take our lives in hand.” </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050" dirty="0">
              <a:latin typeface="Garamond" panose="02020404030301010803" pitchFamily="18" charset="0"/>
            </a:endParaRPr>
          </a:p>
          <a:p>
            <a:pPr algn="r"/>
            <a:endParaRPr lang="en-GB" sz="100" dirty="0">
              <a:latin typeface="Garamond" panose="02020404030301010803" pitchFamily="18" charset="0"/>
            </a:endParaRPr>
          </a:p>
          <a:p>
            <a:r>
              <a:rPr lang="en-GB" sz="2400" dirty="0">
                <a:latin typeface="Garamond" panose="02020404030301010803" pitchFamily="18" charset="0"/>
              </a:rPr>
              <a:t>- Pope Francis, </a:t>
            </a:r>
            <a:r>
              <a:rPr lang="en-GB" sz="2400" i="1" dirty="0">
                <a:latin typeface="Garamond" panose="02020404030301010803" pitchFamily="18" charset="0"/>
              </a:rPr>
              <a:t>Youth Sunday Mass 2021</a:t>
            </a:r>
          </a:p>
        </p:txBody>
      </p:sp>
      <p:pic>
        <p:nvPicPr>
          <p:cNvPr id="55298" name="Picture 2">
            <a:extLst>
              <a:ext uri="{FF2B5EF4-FFF2-40B4-BE49-F238E27FC236}">
                <a16:creationId xmlns:a16="http://schemas.microsoft.com/office/drawing/2014/main" id="{CDAE1D6C-74E4-7A95-5F15-A6CDA9DF2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6724073" cy="377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98046"/>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F0344C56-1C74-0FB3-1E12-8384280FCB93}"/>
              </a:ext>
            </a:extLst>
          </p:cNvPr>
          <p:cNvSpPr txBox="1"/>
          <p:nvPr/>
        </p:nvSpPr>
        <p:spPr>
          <a:xfrm>
            <a:off x="7038727" y="341616"/>
            <a:ext cx="3929310" cy="5539978"/>
          </a:xfrm>
          <a:prstGeom prst="rect">
            <a:avLst/>
          </a:prstGeom>
          <a:noFill/>
        </p:spPr>
        <p:txBody>
          <a:bodyPr wrap="square" rtlCol="0">
            <a:spAutoFit/>
          </a:bodyPr>
          <a:lstStyle/>
          <a:p>
            <a:pPr algn="ctr"/>
            <a:r>
              <a:rPr lang="en-GB" sz="4000" dirty="0">
                <a:latin typeface="Garamond" panose="02020404030301010803" pitchFamily="18" charset="0"/>
              </a:rPr>
              <a:t>“</a:t>
            </a:r>
            <a:r>
              <a:rPr lang="en-GB" sz="4800" dirty="0">
                <a:latin typeface="Garamond" panose="02020404030301010803" pitchFamily="18" charset="0"/>
              </a:rPr>
              <a:t>Friends,       we are here … to take a bite out of life, in order to live it to the full</a:t>
            </a:r>
            <a:r>
              <a:rPr lang="en-GB" sz="4000" dirty="0">
                <a:latin typeface="Garamond" panose="02020404030301010803" pitchFamily="18" charset="0"/>
              </a:rPr>
              <a:t>.”</a:t>
            </a:r>
          </a:p>
          <a:p>
            <a:pPr algn="ctr"/>
            <a:endParaRPr lang="en-GB" dirty="0">
              <a:latin typeface="Garamond" panose="02020404030301010803" pitchFamily="18" charset="0"/>
            </a:endParaRPr>
          </a:p>
          <a:p>
            <a:pPr algn="ctr"/>
            <a:r>
              <a:rPr lang="en-GB" sz="2400" dirty="0">
                <a:latin typeface="Garamond" panose="02020404030301010803" pitchFamily="18" charset="0"/>
              </a:rPr>
              <a:t>  - Pope Francis,        </a:t>
            </a:r>
          </a:p>
          <a:p>
            <a:pPr algn="ctr"/>
            <a:r>
              <a:rPr lang="en-GB" sz="2400" dirty="0">
                <a:latin typeface="Garamond" panose="02020404030301010803" pitchFamily="18" charset="0"/>
              </a:rPr>
              <a:t>   </a:t>
            </a:r>
            <a:r>
              <a:rPr lang="en-GB" sz="2400" i="1" dirty="0">
                <a:latin typeface="Garamond" panose="02020404030301010803" pitchFamily="18" charset="0"/>
              </a:rPr>
              <a:t>Youth Sunday Mass 2021</a:t>
            </a:r>
          </a:p>
        </p:txBody>
      </p:sp>
      <p:pic>
        <p:nvPicPr>
          <p:cNvPr id="57346" name="Picture 2" descr="Pope uses first World Day of Peace message to make a forceful appeal for  disarmament - Catholic Bishops' Conference">
            <a:extLst>
              <a:ext uri="{FF2B5EF4-FFF2-40B4-BE49-F238E27FC236}">
                <a16:creationId xmlns:a16="http://schemas.microsoft.com/office/drawing/2014/main" id="{67BB9F34-096C-F08C-4936-DC6652F358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06"/>
          <a:stretch/>
        </p:blipFill>
        <p:spPr bwMode="auto">
          <a:xfrm>
            <a:off x="452438" y="341616"/>
            <a:ext cx="6174738" cy="57748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69868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he Smiling Face Of The Church – The Dish">
            <a:extLst>
              <a:ext uri="{FF2B5EF4-FFF2-40B4-BE49-F238E27FC236}">
                <a16:creationId xmlns:a16="http://schemas.microsoft.com/office/drawing/2014/main" id="{3CF883B6-DD64-4EE3-7D67-17F88FAEAB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99"/>
          <a:stretch/>
        </p:blipFill>
        <p:spPr bwMode="auto">
          <a:xfrm>
            <a:off x="5246703" y="0"/>
            <a:ext cx="694529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416544" y="5943600"/>
            <a:ext cx="1544637" cy="1200329"/>
          </a:xfrm>
          <a:prstGeom prst="rect">
            <a:avLst/>
          </a:prstGeom>
          <a:solidFill>
            <a:schemeClr val="bg1"/>
          </a:solidFill>
        </p:spPr>
        <p:txBody>
          <a:bodyPr wrap="square" rtlCol="0">
            <a:spAutoFit/>
          </a:bodyPr>
          <a:lstStyle/>
          <a:p>
            <a:endParaRPr lang="en-GB" sz="1400" b="1" dirty="0">
              <a:solidFill>
                <a:schemeClr val="accent1">
                  <a:lumMod val="50000"/>
                </a:schemeClr>
              </a:solidFill>
            </a:endParaRPr>
          </a:p>
          <a:p>
            <a:r>
              <a:rPr lang="en-GB" sz="2800" b="1" dirty="0">
                <a:solidFill>
                  <a:schemeClr val="accent1">
                    <a:lumMod val="50000"/>
                  </a:schemeClr>
                </a:solidFill>
              </a:rPr>
              <a:t>BDES</a:t>
            </a:r>
          </a:p>
          <a:p>
            <a:endParaRPr lang="en-GB" sz="2800" b="1" dirty="0">
              <a:solidFill>
                <a:schemeClr val="accent1">
                  <a:lumMod val="50000"/>
                </a:schemeClr>
              </a:solidFill>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0475" y="5943600"/>
            <a:ext cx="771525" cy="914400"/>
          </a:xfrm>
          <a:prstGeom prst="rect">
            <a:avLst/>
          </a:prstGeom>
        </p:spPr>
      </p:pic>
      <p:sp>
        <p:nvSpPr>
          <p:cNvPr id="2" name="TextBox 1">
            <a:extLst>
              <a:ext uri="{FF2B5EF4-FFF2-40B4-BE49-F238E27FC236}">
                <a16:creationId xmlns:a16="http://schemas.microsoft.com/office/drawing/2014/main" id="{3B0DF018-88B1-CD94-C223-37EF4A2C63F9}"/>
              </a:ext>
            </a:extLst>
          </p:cNvPr>
          <p:cNvSpPr txBox="1"/>
          <p:nvPr/>
        </p:nvSpPr>
        <p:spPr>
          <a:xfrm>
            <a:off x="230819" y="431513"/>
            <a:ext cx="5015884" cy="5994974"/>
          </a:xfrm>
          <a:prstGeom prst="rect">
            <a:avLst/>
          </a:prstGeom>
          <a:noFill/>
        </p:spPr>
        <p:txBody>
          <a:bodyPr wrap="square" rtlCol="0">
            <a:spAutoFit/>
          </a:bodyPr>
          <a:lstStyle/>
          <a:p>
            <a:pPr algn="ctr">
              <a:lnSpc>
                <a:spcPct val="107000"/>
              </a:lnSpc>
              <a:spcAft>
                <a:spcPts val="800"/>
              </a:spcAft>
              <a:buSzPts val="1200"/>
            </a:pPr>
            <a:r>
              <a:rPr lang="en-GB" sz="4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“With the freedom of Jesus,                          we find                      the courage                    we need                     to swim                    against                        the current.” </a:t>
            </a:r>
            <a:endParaRPr lang="en-GB" sz="4000" dirty="0">
              <a:effectLst/>
              <a:latin typeface="Garamond" panose="02020404030301010803" pitchFamily="18" charset="0"/>
              <a:ea typeface="Calibri" panose="020F0502020204030204" pitchFamily="34" charset="0"/>
              <a:cs typeface="Times New Roman" panose="02020603050405020304" pitchFamily="18" charset="0"/>
            </a:endParaRPr>
          </a:p>
          <a:p>
            <a:pPr algn="just"/>
            <a:endParaRPr lang="en-GB" sz="1050" dirty="0">
              <a:latin typeface="Garamond" panose="02020404030301010803" pitchFamily="18" charset="0"/>
            </a:endParaRPr>
          </a:p>
          <a:p>
            <a:r>
              <a:rPr lang="en-GB" sz="2400" dirty="0">
                <a:latin typeface="Garamond" panose="02020404030301010803" pitchFamily="18" charset="0"/>
              </a:rPr>
              <a:t>- Pope Francis, </a:t>
            </a:r>
            <a:r>
              <a:rPr lang="en-GB" sz="2400" i="1" dirty="0">
                <a:latin typeface="Garamond" panose="02020404030301010803" pitchFamily="18" charset="0"/>
              </a:rPr>
              <a:t>Youth Sunday Mass 2021</a:t>
            </a:r>
          </a:p>
        </p:txBody>
      </p:sp>
    </p:spTree>
    <p:extLst>
      <p:ext uri="{BB962C8B-B14F-4D97-AF65-F5344CB8AC3E}">
        <p14:creationId xmlns:p14="http://schemas.microsoft.com/office/powerpoint/2010/main" val="19505765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81127" y="358929"/>
            <a:ext cx="7422220" cy="6140142"/>
          </a:xfrm>
          <a:prstGeom prst="rect">
            <a:avLst/>
          </a:prstGeom>
          <a:noFill/>
        </p:spPr>
        <p:txBody>
          <a:bodyPr wrap="square" rtlCol="0">
            <a:spAutoFit/>
          </a:bodyPr>
          <a:lstStyle/>
          <a:p>
            <a:pPr algn="ctr"/>
            <a:r>
              <a:rPr lang="en-GB" sz="3200" dirty="0">
                <a:latin typeface="Garamond" panose="02020404030301010803" pitchFamily="18" charset="0"/>
              </a:rPr>
              <a:t>“</a:t>
            </a: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The very first truth </a:t>
            </a:r>
          </a:p>
          <a:p>
            <a:pPr algn="ct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I would tell each of you is this : </a:t>
            </a:r>
          </a:p>
          <a:p>
            <a:pPr algn="ct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“God loves you”. </a:t>
            </a:r>
          </a:p>
          <a:p>
            <a:pPr algn="ct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It makes no difference </a:t>
            </a:r>
          </a:p>
          <a:p>
            <a:pPr algn="ct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whether you have already heard it or not. </a:t>
            </a:r>
          </a:p>
          <a:p>
            <a:pPr algn="ct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I want to remind you of it. </a:t>
            </a:r>
          </a:p>
          <a:p>
            <a:pPr algn="ct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God loves you. </a:t>
            </a:r>
          </a:p>
          <a:p>
            <a:pPr algn="ct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Never doubt this, </a:t>
            </a:r>
          </a:p>
          <a:p>
            <a:pPr algn="ct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whatever may happen to you in life. </a:t>
            </a:r>
          </a:p>
          <a:p>
            <a:pPr algn="ct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At every moment, </a:t>
            </a:r>
          </a:p>
          <a:p>
            <a:pPr algn="ctr"/>
            <a:r>
              <a:rPr lang="en-GB" sz="3200" dirty="0">
                <a:solidFill>
                  <a:srgbClr val="000000"/>
                </a:solidFill>
                <a:effectLst/>
                <a:latin typeface="Garamond" panose="02020404030301010803" pitchFamily="18" charset="0"/>
                <a:ea typeface="Times New Roman" panose="02020603050405020304" pitchFamily="18" charset="0"/>
                <a:cs typeface="Calibri" panose="020F0502020204030204" pitchFamily="34" charset="0"/>
              </a:rPr>
              <a:t>you are infinitely loved.”</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GB" sz="100" dirty="0">
              <a:latin typeface="Garamond" panose="02020404030301010803" pitchFamily="18" charset="0"/>
            </a:endParaRPr>
          </a:p>
          <a:p>
            <a:pPr algn="r"/>
            <a:endParaRPr lang="en-GB" sz="2000" dirty="0">
              <a:latin typeface="Garamond" panose="02020404030301010803" pitchFamily="18" charset="0"/>
            </a:endParaRPr>
          </a:p>
          <a:p>
            <a:pPr algn="r"/>
            <a:r>
              <a:rPr lang="en-GB" sz="2000" dirty="0">
                <a:latin typeface="Garamond" panose="02020404030301010803" pitchFamily="18" charset="0"/>
              </a:rPr>
              <a:t>- Pope Francis to the young people of the world</a:t>
            </a:r>
          </a:p>
        </p:txBody>
      </p:sp>
      <p:pic>
        <p:nvPicPr>
          <p:cNvPr id="5124" name="Picture 4" descr="TIMELINE: The life and times of Pope Francis">
            <a:extLst>
              <a:ext uri="{FF2B5EF4-FFF2-40B4-BE49-F238E27FC236}">
                <a16:creationId xmlns:a16="http://schemas.microsoft.com/office/drawing/2014/main" id="{8D536968-9FFA-19BA-25FD-52E3312798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68" t="12297" r="24411" b="13010"/>
          <a:stretch/>
        </p:blipFill>
        <p:spPr bwMode="auto">
          <a:xfrm>
            <a:off x="6951216" y="358929"/>
            <a:ext cx="4893489" cy="476949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098358"/>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1599F6CE-6292-3557-770E-7B85BF4F6038}"/>
              </a:ext>
            </a:extLst>
          </p:cNvPr>
          <p:cNvSpPr txBox="1"/>
          <p:nvPr/>
        </p:nvSpPr>
        <p:spPr>
          <a:xfrm>
            <a:off x="6849214" y="715174"/>
            <a:ext cx="4639523" cy="4801314"/>
          </a:xfrm>
          <a:prstGeom prst="rect">
            <a:avLst/>
          </a:prstGeom>
          <a:noFill/>
        </p:spPr>
        <p:txBody>
          <a:bodyPr wrap="square" rtlCol="0">
            <a:spAutoFit/>
          </a:bodyPr>
          <a:lstStyle/>
          <a:p>
            <a:pPr algn="ctr"/>
            <a:r>
              <a:rPr lang="en-GB" sz="6000" dirty="0">
                <a:latin typeface="Garamond" panose="02020404030301010803" pitchFamily="18" charset="0"/>
              </a:rPr>
              <a:t>“Continue to dream even when you get older.”</a:t>
            </a:r>
          </a:p>
          <a:p>
            <a:pPr algn="ctr"/>
            <a:endParaRPr lang="en-GB"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Youth Sunday Mass 2021</a:t>
            </a:r>
          </a:p>
        </p:txBody>
      </p:sp>
      <p:pic>
        <p:nvPicPr>
          <p:cNvPr id="58370" name="Picture 2" descr="Pope Francis' 15 tips to be happy | Flipboard">
            <a:extLst>
              <a:ext uri="{FF2B5EF4-FFF2-40B4-BE49-F238E27FC236}">
                <a16:creationId xmlns:a16="http://schemas.microsoft.com/office/drawing/2014/main" id="{878E5C7C-0C39-317E-35AE-EFE133798C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04" r="35126"/>
          <a:stretch/>
        </p:blipFill>
        <p:spPr bwMode="auto">
          <a:xfrm>
            <a:off x="461638" y="594341"/>
            <a:ext cx="6215460" cy="5726559"/>
          </a:xfrm>
          <a:prstGeom prst="ellipse">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454964"/>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29023E5C-5122-682E-75AE-FFCF2FDC4279}"/>
              </a:ext>
            </a:extLst>
          </p:cNvPr>
          <p:cNvSpPr txBox="1"/>
          <p:nvPr/>
        </p:nvSpPr>
        <p:spPr>
          <a:xfrm>
            <a:off x="989952" y="4920539"/>
            <a:ext cx="8442180" cy="1666418"/>
          </a:xfrm>
          <a:prstGeom prst="rect">
            <a:avLst/>
          </a:prstGeom>
          <a:noFill/>
        </p:spPr>
        <p:txBody>
          <a:bodyPr wrap="square" rtlCol="0">
            <a:spAutoFit/>
          </a:bodyPr>
          <a:lstStyle/>
          <a:p>
            <a:pPr algn="ctr">
              <a:lnSpc>
                <a:spcPct val="107000"/>
              </a:lnSpc>
              <a:spcAft>
                <a:spcPts val="800"/>
              </a:spcAft>
              <a:buSzPts val="1200"/>
            </a:pPr>
            <a:r>
              <a:rPr lang="en-GB" sz="66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66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Be free and authentic.”</a:t>
            </a:r>
            <a:endParaRPr lang="en-GB" sz="6600"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GB" sz="100" dirty="0">
              <a:latin typeface="Garamond" panose="02020404030301010803" pitchFamily="18" charset="0"/>
            </a:endParaRPr>
          </a:p>
          <a:p>
            <a:r>
              <a:rPr lang="en-GB" sz="2400" dirty="0">
                <a:latin typeface="Garamond" panose="02020404030301010803" pitchFamily="18" charset="0"/>
              </a:rPr>
              <a:t>                              - Pope Francis, </a:t>
            </a:r>
            <a:r>
              <a:rPr lang="en-GB" sz="2400" i="1" dirty="0">
                <a:latin typeface="Garamond" panose="02020404030301010803" pitchFamily="18" charset="0"/>
              </a:rPr>
              <a:t>Youth Sunday Mass 2021</a:t>
            </a:r>
          </a:p>
        </p:txBody>
      </p:sp>
      <p:pic>
        <p:nvPicPr>
          <p:cNvPr id="60418" name="Picture 2">
            <a:extLst>
              <a:ext uri="{FF2B5EF4-FFF2-40B4-BE49-F238E27FC236}">
                <a16:creationId xmlns:a16="http://schemas.microsoft.com/office/drawing/2014/main" id="{F4A37BD8-9960-DE0F-D3A1-E038AFEB9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519386" cy="483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322078"/>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E7BF1921-D010-8CDE-9C46-DCF75F40529A}"/>
              </a:ext>
            </a:extLst>
          </p:cNvPr>
          <p:cNvSpPr txBox="1"/>
          <p:nvPr/>
        </p:nvSpPr>
        <p:spPr>
          <a:xfrm>
            <a:off x="7164280" y="1206310"/>
            <a:ext cx="5187518" cy="3877985"/>
          </a:xfrm>
          <a:prstGeom prst="rect">
            <a:avLst/>
          </a:prstGeom>
          <a:noFill/>
        </p:spPr>
        <p:txBody>
          <a:bodyPr wrap="square" rtlCol="0">
            <a:spAutoFit/>
          </a:bodyPr>
          <a:lstStyle/>
          <a:p>
            <a:pPr algn="ctr"/>
            <a:r>
              <a:rPr lang="en-GB" sz="6000" dirty="0">
                <a:latin typeface="Garamond" panose="02020404030301010803" pitchFamily="18" charset="0"/>
              </a:rPr>
              <a:t>“Be the critical conscience of society.”</a:t>
            </a:r>
          </a:p>
          <a:p>
            <a:pPr algn="ctr"/>
            <a:endParaRPr lang="en-GB" dirty="0">
              <a:latin typeface="Garamond" panose="02020404030301010803" pitchFamily="18" charset="0"/>
            </a:endParaRPr>
          </a:p>
          <a:p>
            <a:pPr algn="ctr"/>
            <a:r>
              <a:rPr lang="en-GB" sz="2400" dirty="0">
                <a:latin typeface="Garamond" panose="02020404030301010803" pitchFamily="18" charset="0"/>
              </a:rPr>
              <a:t> - Pope Francis,        </a:t>
            </a:r>
          </a:p>
          <a:p>
            <a:pPr algn="ctr"/>
            <a:r>
              <a:rPr lang="en-GB" sz="2400" dirty="0">
                <a:latin typeface="Garamond" panose="02020404030301010803" pitchFamily="18" charset="0"/>
              </a:rPr>
              <a:t>    </a:t>
            </a:r>
            <a:r>
              <a:rPr lang="en-GB" sz="2400" i="1" dirty="0">
                <a:latin typeface="Garamond" panose="02020404030301010803" pitchFamily="18" charset="0"/>
              </a:rPr>
              <a:t>Youth Sunday Mass 2021</a:t>
            </a:r>
          </a:p>
        </p:txBody>
      </p:sp>
      <p:pic>
        <p:nvPicPr>
          <p:cNvPr id="61444" name="Picture 4" descr="Youth puts its faith in Francis">
            <a:extLst>
              <a:ext uri="{FF2B5EF4-FFF2-40B4-BE49-F238E27FC236}">
                <a16:creationId xmlns:a16="http://schemas.microsoft.com/office/drawing/2014/main" id="{36537836-B933-2F89-FEEE-26F9B849A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378"/>
          <a:stretch/>
        </p:blipFill>
        <p:spPr bwMode="auto">
          <a:xfrm>
            <a:off x="25400" y="0"/>
            <a:ext cx="69968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59118"/>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FB700DE7-2592-8CDD-D419-C5EC314871A7}"/>
              </a:ext>
            </a:extLst>
          </p:cNvPr>
          <p:cNvSpPr txBox="1"/>
          <p:nvPr/>
        </p:nvSpPr>
        <p:spPr>
          <a:xfrm>
            <a:off x="6596109" y="1836662"/>
            <a:ext cx="5143453" cy="2899383"/>
          </a:xfrm>
          <a:prstGeom prst="rect">
            <a:avLst/>
          </a:prstGeom>
          <a:noFill/>
        </p:spPr>
        <p:txBody>
          <a:bodyPr wrap="square" rtlCol="0">
            <a:spAutoFit/>
          </a:bodyPr>
          <a:lstStyle/>
          <a:p>
            <a:pPr algn="ctr">
              <a:lnSpc>
                <a:spcPct val="107000"/>
              </a:lnSpc>
              <a:spcAft>
                <a:spcPts val="800"/>
              </a:spcAft>
              <a:buSzPts val="1200"/>
            </a:pPr>
            <a:r>
              <a:rPr lang="en-GB" sz="66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66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Be passionate about truth.”</a:t>
            </a:r>
            <a:endParaRPr lang="en-GB" sz="66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050" dirty="0">
              <a:latin typeface="Garamond" panose="02020404030301010803" pitchFamily="18" charset="0"/>
            </a:endParaRPr>
          </a:p>
          <a:p>
            <a:r>
              <a:rPr lang="en-GB" sz="2400" dirty="0">
                <a:latin typeface="Garamond" panose="02020404030301010803" pitchFamily="18" charset="0"/>
              </a:rPr>
              <a:t> - Pope Francis, </a:t>
            </a:r>
            <a:r>
              <a:rPr lang="en-GB" sz="2400" i="1" dirty="0">
                <a:latin typeface="Garamond" panose="02020404030301010803" pitchFamily="18" charset="0"/>
              </a:rPr>
              <a:t>Youth Sunday Mass 2021</a:t>
            </a:r>
          </a:p>
        </p:txBody>
      </p:sp>
      <p:pic>
        <p:nvPicPr>
          <p:cNvPr id="62466" name="Picture 2" descr="Pope Francis With Youth">
            <a:extLst>
              <a:ext uri="{FF2B5EF4-FFF2-40B4-BE49-F238E27FC236}">
                <a16:creationId xmlns:a16="http://schemas.microsoft.com/office/drawing/2014/main" id="{23FF11B6-64E7-26C0-2C14-FE35A0A9B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1512"/>
            <a:ext cx="6248762" cy="573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350087"/>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E9921D98-6E0F-2D8D-4F72-53A06E9DFA06}"/>
              </a:ext>
            </a:extLst>
          </p:cNvPr>
          <p:cNvSpPr txBox="1"/>
          <p:nvPr/>
        </p:nvSpPr>
        <p:spPr>
          <a:xfrm>
            <a:off x="0" y="5143500"/>
            <a:ext cx="10591060" cy="1677382"/>
          </a:xfrm>
          <a:prstGeom prst="rect">
            <a:avLst/>
          </a:prstGeom>
          <a:noFill/>
        </p:spPr>
        <p:txBody>
          <a:bodyPr wrap="square" rtlCol="0">
            <a:spAutoFit/>
          </a:bodyPr>
          <a:lstStyle/>
          <a:p>
            <a:r>
              <a:rPr lang="en-GB" sz="3600" dirty="0">
                <a:latin typeface="Garamond" panose="02020404030301010803" pitchFamily="18" charset="0"/>
              </a:rPr>
              <a:t>“In your dreams, you can say :</a:t>
            </a:r>
          </a:p>
          <a:p>
            <a:r>
              <a:rPr lang="en-GB" sz="3600" dirty="0">
                <a:latin typeface="Garamond" panose="02020404030301010803" pitchFamily="18" charset="0"/>
              </a:rPr>
              <a:t> my life is not captive to the mindset of the world.”</a:t>
            </a:r>
          </a:p>
          <a:p>
            <a:pPr algn="ctr"/>
            <a:endParaRPr lang="en-GB" sz="600" dirty="0">
              <a:latin typeface="Garamond" panose="02020404030301010803" pitchFamily="18" charset="0"/>
            </a:endParaRPr>
          </a:p>
          <a:p>
            <a:r>
              <a:rPr lang="en-GB" sz="2400" dirty="0">
                <a:latin typeface="Garamond" panose="02020404030301010803" pitchFamily="18" charset="0"/>
              </a:rPr>
              <a:t>- Pope Francis, </a:t>
            </a:r>
            <a:r>
              <a:rPr lang="en-GB" sz="2400" i="1" dirty="0">
                <a:latin typeface="Garamond" panose="02020404030301010803" pitchFamily="18" charset="0"/>
              </a:rPr>
              <a:t>Youth Sunday Mass 2021</a:t>
            </a:r>
          </a:p>
        </p:txBody>
      </p:sp>
      <p:pic>
        <p:nvPicPr>
          <p:cNvPr id="63490" name="Picture 2">
            <a:extLst>
              <a:ext uri="{FF2B5EF4-FFF2-40B4-BE49-F238E27FC236}">
                <a16:creationId xmlns:a16="http://schemas.microsoft.com/office/drawing/2014/main" id="{5B80015D-FA32-23A0-CBF1-B1F67C288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13659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51B96BA5-B613-27FC-7821-06485C76AA07}"/>
              </a:ext>
            </a:extLst>
          </p:cNvPr>
          <p:cNvSpPr txBox="1"/>
          <p:nvPr/>
        </p:nvSpPr>
        <p:spPr>
          <a:xfrm>
            <a:off x="124288" y="574389"/>
            <a:ext cx="6520324" cy="5501250"/>
          </a:xfrm>
          <a:prstGeom prst="rect">
            <a:avLst/>
          </a:prstGeom>
          <a:noFill/>
        </p:spPr>
        <p:txBody>
          <a:bodyPr wrap="square" rtlCol="0">
            <a:spAutoFit/>
          </a:bodyPr>
          <a:lstStyle/>
          <a:p>
            <a:pPr algn="ctr">
              <a:lnSpc>
                <a:spcPct val="107000"/>
              </a:lnSpc>
              <a:spcAft>
                <a:spcPts val="800"/>
              </a:spcAft>
              <a:buSzPts val="1200"/>
            </a:pPr>
            <a:r>
              <a:rPr lang="en-GB" sz="66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6600" dirty="0">
                <a:solidFill>
                  <a:srgbClr val="212121"/>
                </a:solidFill>
                <a:effectLst/>
                <a:latin typeface="Garamond" panose="02020404030301010803" pitchFamily="18" charset="0"/>
                <a:ea typeface="Calibri" panose="020F0502020204030204" pitchFamily="34" charset="0"/>
                <a:cs typeface="Times New Roman" panose="02020603050405020304" pitchFamily="18" charset="0"/>
              </a:rPr>
              <a:t>Always know in your heart </a:t>
            </a:r>
          </a:p>
          <a:p>
            <a:pPr algn="ctr">
              <a:lnSpc>
                <a:spcPct val="107000"/>
              </a:lnSpc>
              <a:spcAft>
                <a:spcPts val="800"/>
              </a:spcAft>
              <a:buSzPts val="1200"/>
            </a:pPr>
            <a:r>
              <a:rPr lang="en-GB" sz="6600" dirty="0">
                <a:solidFill>
                  <a:srgbClr val="212121"/>
                </a:solidFill>
                <a:effectLst/>
                <a:latin typeface="Garamond" panose="02020404030301010803" pitchFamily="18" charset="0"/>
                <a:ea typeface="Calibri" panose="020F0502020204030204" pitchFamily="34" charset="0"/>
                <a:cs typeface="Times New Roman" panose="02020603050405020304" pitchFamily="18" charset="0"/>
              </a:rPr>
              <a:t>that God is </a:t>
            </a:r>
          </a:p>
          <a:p>
            <a:pPr algn="ctr">
              <a:lnSpc>
                <a:spcPct val="107000"/>
              </a:lnSpc>
              <a:spcAft>
                <a:spcPts val="800"/>
              </a:spcAft>
              <a:buSzPts val="1200"/>
            </a:pPr>
            <a:r>
              <a:rPr lang="en-GB" sz="6600" dirty="0">
                <a:solidFill>
                  <a:srgbClr val="212121"/>
                </a:solidFill>
                <a:effectLst/>
                <a:latin typeface="Garamond" panose="02020404030301010803" pitchFamily="18" charset="0"/>
                <a:ea typeface="Calibri" panose="020F0502020204030204" pitchFamily="34" charset="0"/>
                <a:cs typeface="Times New Roman" panose="02020603050405020304" pitchFamily="18" charset="0"/>
              </a:rPr>
              <a:t>by your side.</a:t>
            </a:r>
            <a:r>
              <a:rPr lang="en-GB" sz="66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endParaRPr lang="en-GB" sz="6600"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GB" sz="100" dirty="0">
              <a:latin typeface="Garamond" panose="02020404030301010803" pitchFamily="18" charset="0"/>
            </a:endParaRPr>
          </a:p>
          <a:p>
            <a:r>
              <a:rPr lang="en-GB" sz="2400" dirty="0">
                <a:latin typeface="Garamond" panose="02020404030301010803" pitchFamily="18" charset="0"/>
              </a:rPr>
              <a:t>                                                                                                     </a:t>
            </a:r>
          </a:p>
          <a:p>
            <a:r>
              <a:rPr lang="en-GB" sz="2400" dirty="0">
                <a:latin typeface="Garamond" panose="02020404030301010803" pitchFamily="18" charset="0"/>
              </a:rPr>
              <a:t>                - Pope Francis, </a:t>
            </a:r>
            <a:r>
              <a:rPr lang="en-GB" sz="2400" i="1" dirty="0">
                <a:latin typeface="Garamond" panose="02020404030301010803" pitchFamily="18" charset="0"/>
              </a:rPr>
              <a:t>World Youth Day 2013</a:t>
            </a:r>
          </a:p>
        </p:txBody>
      </p:sp>
      <p:pic>
        <p:nvPicPr>
          <p:cNvPr id="64514" name="Picture 2">
            <a:extLst>
              <a:ext uri="{FF2B5EF4-FFF2-40B4-BE49-F238E27FC236}">
                <a16:creationId xmlns:a16="http://schemas.microsoft.com/office/drawing/2014/main" id="{24046667-984E-F247-6544-C69852E684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12" r="3063"/>
          <a:stretch/>
        </p:blipFill>
        <p:spPr bwMode="auto">
          <a:xfrm>
            <a:off x="6096000" y="528544"/>
            <a:ext cx="5797118" cy="535305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447908"/>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1D1D4C43-6435-A68D-44C5-673942B50CAF}"/>
              </a:ext>
            </a:extLst>
          </p:cNvPr>
          <p:cNvSpPr txBox="1"/>
          <p:nvPr/>
        </p:nvSpPr>
        <p:spPr>
          <a:xfrm>
            <a:off x="6760435" y="710131"/>
            <a:ext cx="4728302" cy="4801314"/>
          </a:xfrm>
          <a:prstGeom prst="rect">
            <a:avLst/>
          </a:prstGeom>
          <a:noFill/>
        </p:spPr>
        <p:txBody>
          <a:bodyPr wrap="square" rtlCol="0">
            <a:spAutoFit/>
          </a:bodyPr>
          <a:lstStyle/>
          <a:p>
            <a:pPr algn="ctr"/>
            <a:r>
              <a:rPr lang="en-GB" sz="6000" dirty="0">
                <a:latin typeface="Garamond" panose="02020404030301010803" pitchFamily="18" charset="0"/>
              </a:rPr>
              <a:t>“God           never abandons you.”</a:t>
            </a:r>
          </a:p>
          <a:p>
            <a:pPr algn="ctr"/>
            <a:endParaRPr lang="en-GB" dirty="0">
              <a:latin typeface="Garamond" panose="02020404030301010803" pitchFamily="18" charset="0"/>
            </a:endParaRPr>
          </a:p>
          <a:p>
            <a:pPr algn="ctr"/>
            <a:r>
              <a:rPr lang="en-GB" sz="2400" dirty="0">
                <a:latin typeface="Garamond" panose="02020404030301010803" pitchFamily="18" charset="0"/>
              </a:rPr>
              <a:t> - Pope Francis, </a:t>
            </a:r>
          </a:p>
          <a:p>
            <a:pPr algn="ctr"/>
            <a:r>
              <a:rPr lang="en-GB" sz="2400" i="1" dirty="0">
                <a:latin typeface="Garamond" panose="02020404030301010803" pitchFamily="18" charset="0"/>
              </a:rPr>
              <a:t>World Youth Day  2013</a:t>
            </a:r>
          </a:p>
        </p:txBody>
      </p:sp>
      <p:pic>
        <p:nvPicPr>
          <p:cNvPr id="65538" name="Picture 2" descr="Pope Francis signs decree forbidding same-sex marriage - Alexa News :  Sports News, Entertainment News, Technology News, Politics, Nigerian News  Headlines And Viral Stories">
            <a:extLst>
              <a:ext uri="{FF2B5EF4-FFF2-40B4-BE49-F238E27FC236}">
                <a16:creationId xmlns:a16="http://schemas.microsoft.com/office/drawing/2014/main" id="{5C1ABFD8-AB98-1347-EB6A-B5449D5D14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54"/>
          <a:stretch/>
        </p:blipFill>
        <p:spPr bwMode="auto">
          <a:xfrm flipH="1">
            <a:off x="0" y="881759"/>
            <a:ext cx="7139313" cy="480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54252"/>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9251120D-D08E-785D-FDA3-1B24E7A9B68A}"/>
              </a:ext>
            </a:extLst>
          </p:cNvPr>
          <p:cNvSpPr txBox="1"/>
          <p:nvPr/>
        </p:nvSpPr>
        <p:spPr>
          <a:xfrm>
            <a:off x="8282866" y="132239"/>
            <a:ext cx="2811620" cy="5826980"/>
          </a:xfrm>
          <a:prstGeom prst="rect">
            <a:avLst/>
          </a:prstGeom>
          <a:noFill/>
        </p:spPr>
        <p:txBody>
          <a:bodyPr wrap="square" rtlCol="0">
            <a:spAutoFit/>
          </a:bodyPr>
          <a:lstStyle/>
          <a:p>
            <a:pPr lvl="0" algn="ctr">
              <a:lnSpc>
                <a:spcPct val="107000"/>
              </a:lnSpc>
              <a:spcAft>
                <a:spcPts val="800"/>
              </a:spcAft>
              <a:buClr>
                <a:srgbClr val="212121"/>
              </a:buClr>
            </a:pPr>
            <a:r>
              <a:rPr lang="en-GB" sz="66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6600" dirty="0">
                <a:solidFill>
                  <a:srgbClr val="212121"/>
                </a:solidFill>
                <a:effectLst/>
                <a:latin typeface="Garamond" panose="02020404030301010803" pitchFamily="18" charset="0"/>
                <a:ea typeface="Calibri" panose="020F0502020204030204" pitchFamily="34" charset="0"/>
                <a:cs typeface="Times New Roman" panose="02020603050405020304" pitchFamily="18" charset="0"/>
              </a:rPr>
              <a:t>Let us never lose hope!</a:t>
            </a:r>
            <a:r>
              <a:rPr lang="en-GB" sz="66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endParaRPr lang="en-GB" sz="66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050" dirty="0">
              <a:latin typeface="Garamond" panose="02020404030301010803" pitchFamily="18" charset="0"/>
            </a:endParaRPr>
          </a:p>
          <a:p>
            <a:pPr algn="r"/>
            <a:endParaRPr lang="en-GB" sz="100" dirty="0">
              <a:latin typeface="Garamond" panose="02020404030301010803" pitchFamily="18" charset="0"/>
            </a:endParaRPr>
          </a:p>
          <a:p>
            <a:r>
              <a:rPr lang="en-GB" sz="2400" dirty="0">
                <a:latin typeface="Garamond" panose="02020404030301010803" pitchFamily="18" charset="0"/>
              </a:rPr>
              <a:t>                             </a:t>
            </a:r>
          </a:p>
          <a:p>
            <a:pPr algn="ctr"/>
            <a:r>
              <a:rPr lang="en-GB" sz="2400" dirty="0">
                <a:latin typeface="Garamond" panose="02020404030301010803" pitchFamily="18" charset="0"/>
              </a:rPr>
              <a:t> -  Pope Francis,                </a:t>
            </a:r>
            <a:r>
              <a:rPr lang="en-GB" sz="2400" i="1" dirty="0">
                <a:latin typeface="Garamond" panose="02020404030301010803" pitchFamily="18" charset="0"/>
              </a:rPr>
              <a:t>World Youth Day 2013</a:t>
            </a:r>
          </a:p>
        </p:txBody>
      </p:sp>
      <p:pic>
        <p:nvPicPr>
          <p:cNvPr id="66562" name="Picture 2" descr="Weekly general audience in St. Peter's Square at the Vatican">
            <a:extLst>
              <a:ext uri="{FF2B5EF4-FFF2-40B4-BE49-F238E27FC236}">
                <a16:creationId xmlns:a16="http://schemas.microsoft.com/office/drawing/2014/main" id="{F530C540-8245-FC22-0CD5-4373D82F7D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280"/>
          <a:stretch/>
        </p:blipFill>
        <p:spPr bwMode="auto">
          <a:xfrm>
            <a:off x="-11202" y="0"/>
            <a:ext cx="77880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999320"/>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33AE1C88-31ED-B70F-75D4-6A90560CDA0D}"/>
              </a:ext>
            </a:extLst>
          </p:cNvPr>
          <p:cNvSpPr txBox="1"/>
          <p:nvPr/>
        </p:nvSpPr>
        <p:spPr>
          <a:xfrm>
            <a:off x="195309" y="989890"/>
            <a:ext cx="3684233" cy="3908762"/>
          </a:xfrm>
          <a:prstGeom prst="rect">
            <a:avLst/>
          </a:prstGeom>
          <a:noFill/>
        </p:spPr>
        <p:txBody>
          <a:bodyPr wrap="square" rtlCol="0">
            <a:spAutoFit/>
          </a:bodyPr>
          <a:lstStyle/>
          <a:p>
            <a:pPr algn="ctr"/>
            <a:r>
              <a:rPr lang="en-GB" sz="4400" dirty="0">
                <a:latin typeface="Garamond" panose="02020404030301010803" pitchFamily="18" charset="0"/>
              </a:rPr>
              <a:t>“Let us never allow hope to die in our hearts!”</a:t>
            </a:r>
          </a:p>
          <a:p>
            <a:pPr algn="ctr"/>
            <a:r>
              <a:rPr lang="en-GB" sz="2400" dirty="0">
                <a:latin typeface="Garamond" panose="02020404030301010803" pitchFamily="18" charset="0"/>
              </a:rPr>
              <a:t>                                             - Pope Francis,  </a:t>
            </a:r>
          </a:p>
          <a:p>
            <a:pPr algn="ctr"/>
            <a:r>
              <a:rPr lang="en-GB" sz="2400" i="1" dirty="0">
                <a:latin typeface="Garamond" panose="02020404030301010803" pitchFamily="18" charset="0"/>
              </a:rPr>
              <a:t>World Youth Day  2013</a:t>
            </a:r>
          </a:p>
        </p:txBody>
      </p:sp>
      <p:pic>
        <p:nvPicPr>
          <p:cNvPr id="67586" name="Picture 2" descr="Image: Pope Francis ">
            <a:extLst>
              <a:ext uri="{FF2B5EF4-FFF2-40B4-BE49-F238E27FC236}">
                <a16:creationId xmlns:a16="http://schemas.microsoft.com/office/drawing/2014/main" id="{D48937EE-88E1-94F5-8447-DD1034E40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829" y="-9400"/>
            <a:ext cx="8188171" cy="546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413290"/>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C9C34F92-6AC4-53E4-1145-3EA5A50A57E4}"/>
              </a:ext>
            </a:extLst>
          </p:cNvPr>
          <p:cNvSpPr txBox="1"/>
          <p:nvPr/>
        </p:nvSpPr>
        <p:spPr>
          <a:xfrm>
            <a:off x="8108947" y="241470"/>
            <a:ext cx="3379790" cy="5826980"/>
          </a:xfrm>
          <a:prstGeom prst="rect">
            <a:avLst/>
          </a:prstGeom>
          <a:noFill/>
        </p:spPr>
        <p:txBody>
          <a:bodyPr wrap="square" rtlCol="0">
            <a:spAutoFit/>
          </a:bodyPr>
          <a:lstStyle/>
          <a:p>
            <a:pPr algn="ctr">
              <a:lnSpc>
                <a:spcPct val="107000"/>
              </a:lnSpc>
              <a:spcAft>
                <a:spcPts val="800"/>
              </a:spcAft>
              <a:buClr>
                <a:srgbClr val="212121"/>
              </a:buClr>
            </a:pPr>
            <a:r>
              <a:rPr lang="en-GB" sz="66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6600" dirty="0">
                <a:solidFill>
                  <a:srgbClr val="212121"/>
                </a:solidFill>
                <a:effectLst/>
                <a:latin typeface="Garamond" panose="02020404030301010803" pitchFamily="18" charset="0"/>
                <a:ea typeface="Calibri" panose="020F0502020204030204" pitchFamily="34" charset="0"/>
                <a:cs typeface="Times New Roman" panose="02020603050405020304" pitchFamily="18" charset="0"/>
              </a:rPr>
              <a:t>Let us be lights of hope!</a:t>
            </a:r>
            <a:r>
              <a:rPr lang="en-GB" sz="66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800" dirty="0">
              <a:latin typeface="Garamond" panose="02020404030301010803" pitchFamily="18" charset="0"/>
            </a:endParaRPr>
          </a:p>
          <a:p>
            <a:pPr algn="ctr"/>
            <a:r>
              <a:rPr lang="en-GB" sz="1600" dirty="0">
                <a:latin typeface="Garamond" panose="02020404030301010803" pitchFamily="18" charset="0"/>
              </a:rPr>
              <a:t>                                                              </a:t>
            </a:r>
            <a:r>
              <a:rPr lang="en-GB" sz="2400" dirty="0">
                <a:latin typeface="Garamond" panose="02020404030301010803" pitchFamily="18" charset="0"/>
              </a:rPr>
              <a:t>- Pope Francis,             </a:t>
            </a:r>
            <a:r>
              <a:rPr lang="en-GB" sz="2400" i="1" dirty="0">
                <a:latin typeface="Garamond" panose="02020404030301010803" pitchFamily="18" charset="0"/>
              </a:rPr>
              <a:t>World Youth Day 2013</a:t>
            </a:r>
          </a:p>
        </p:txBody>
      </p:sp>
      <p:pic>
        <p:nvPicPr>
          <p:cNvPr id="68610" name="Picture 2" descr="Pope Francis: Breaking News Stories, Photos &amp; Videos on the Pope | NBC News">
            <a:extLst>
              <a:ext uri="{FF2B5EF4-FFF2-40B4-BE49-F238E27FC236}">
                <a16:creationId xmlns:a16="http://schemas.microsoft.com/office/drawing/2014/main" id="{FA07F26B-C465-D5E5-6653-8DA9C48B3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65023"/>
            <a:ext cx="7785717" cy="518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7823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223246" y="666894"/>
            <a:ext cx="5041585" cy="5016758"/>
          </a:xfrm>
          <a:prstGeom prst="rect">
            <a:avLst/>
          </a:prstGeom>
          <a:noFill/>
        </p:spPr>
        <p:txBody>
          <a:bodyPr wrap="square" rtlCol="0">
            <a:spAutoFit/>
          </a:bodyPr>
          <a:lstStyle/>
          <a:p>
            <a:pPr algn="ctr"/>
            <a:r>
              <a:rPr lang="en-GB" sz="4000" dirty="0">
                <a:latin typeface="Garamond" panose="02020404030301010803" pitchFamily="18" charset="0"/>
              </a:rPr>
              <a:t>“</a:t>
            </a:r>
            <a:r>
              <a:rPr lang="en-GB" sz="3600" dirty="0">
                <a:latin typeface="Garamond" panose="02020404030301010803" pitchFamily="18" charset="0"/>
              </a:rPr>
              <a:t>We are asked</a:t>
            </a:r>
          </a:p>
          <a:p>
            <a:pPr algn="ctr"/>
            <a:r>
              <a:rPr lang="en-GB" sz="3600" dirty="0">
                <a:latin typeface="Garamond" panose="02020404030301010803" pitchFamily="18" charset="0"/>
              </a:rPr>
              <a:t> to open our eyes </a:t>
            </a:r>
          </a:p>
          <a:p>
            <a:pPr algn="ctr"/>
            <a:r>
              <a:rPr lang="en-GB" sz="3600" dirty="0">
                <a:latin typeface="Garamond" panose="02020404030301010803" pitchFamily="18" charset="0"/>
              </a:rPr>
              <a:t>and take a moment </a:t>
            </a:r>
          </a:p>
          <a:p>
            <a:pPr algn="ctr"/>
            <a:r>
              <a:rPr lang="en-GB" sz="3600" dirty="0">
                <a:latin typeface="Garamond" panose="02020404030301010803" pitchFamily="18" charset="0"/>
              </a:rPr>
              <a:t>to experience fully </a:t>
            </a:r>
          </a:p>
          <a:p>
            <a:pPr algn="ctr"/>
            <a:r>
              <a:rPr lang="en-GB" sz="3600" dirty="0">
                <a:latin typeface="Garamond" panose="02020404030301010803" pitchFamily="18" charset="0"/>
              </a:rPr>
              <a:t>and with gratitude </a:t>
            </a:r>
          </a:p>
          <a:p>
            <a:pPr algn="ctr"/>
            <a:r>
              <a:rPr lang="en-GB" sz="3600" dirty="0">
                <a:latin typeface="Garamond" panose="02020404030301010803" pitchFamily="18" charset="0"/>
              </a:rPr>
              <a:t>every one </a:t>
            </a:r>
          </a:p>
          <a:p>
            <a:pPr algn="ctr"/>
            <a:r>
              <a:rPr lang="en-GB" sz="3600" dirty="0">
                <a:latin typeface="Garamond" panose="02020404030301010803" pitchFamily="18" charset="0"/>
              </a:rPr>
              <a:t>of life’s little gifts.</a:t>
            </a:r>
            <a:r>
              <a:rPr lang="en-GB" sz="4000" dirty="0">
                <a:latin typeface="Garamond" panose="02020404030301010803" pitchFamily="18" charset="0"/>
              </a:rPr>
              <a:t>”</a:t>
            </a:r>
          </a:p>
          <a:p>
            <a:pPr algn="r"/>
            <a:endParaRPr lang="en-GB" sz="2000" dirty="0">
              <a:latin typeface="Garamond" panose="02020404030301010803" pitchFamily="18" charset="0"/>
            </a:endParaRPr>
          </a:p>
          <a:p>
            <a:pPr algn="r"/>
            <a:r>
              <a:rPr lang="en-GB" sz="2000" dirty="0">
                <a:latin typeface="Garamond" panose="02020404030301010803" pitchFamily="18" charset="0"/>
              </a:rPr>
              <a:t>- Pope Francis to the </a:t>
            </a:r>
          </a:p>
          <a:p>
            <a:pPr algn="r"/>
            <a:r>
              <a:rPr lang="en-GB" sz="2000" dirty="0">
                <a:latin typeface="Garamond" panose="02020404030301010803" pitchFamily="18" charset="0"/>
              </a:rPr>
              <a:t>young people of the world</a:t>
            </a:r>
          </a:p>
        </p:txBody>
      </p:sp>
      <p:pic>
        <p:nvPicPr>
          <p:cNvPr id="5" name="Picture 4">
            <a:extLst>
              <a:ext uri="{FF2B5EF4-FFF2-40B4-BE49-F238E27FC236}">
                <a16:creationId xmlns:a16="http://schemas.microsoft.com/office/drawing/2014/main" id="{66E2B68E-C474-5B22-9B77-7B1A01EFBD1B}"/>
              </a:ext>
            </a:extLst>
          </p:cNvPr>
          <p:cNvPicPr>
            <a:picLocks noChangeAspect="1"/>
          </p:cNvPicPr>
          <p:nvPr/>
        </p:nvPicPr>
        <p:blipFill rotWithShape="1">
          <a:blip r:embed="rId3"/>
          <a:srcRect l="34668" t="27109" r="31858" b="21942"/>
          <a:stretch/>
        </p:blipFill>
        <p:spPr>
          <a:xfrm>
            <a:off x="363663" y="666894"/>
            <a:ext cx="6328372" cy="5418203"/>
          </a:xfrm>
          <a:prstGeom prst="rect">
            <a:avLst/>
          </a:prstGeom>
        </p:spPr>
      </p:pic>
    </p:spTree>
    <p:extLst>
      <p:ext uri="{BB962C8B-B14F-4D97-AF65-F5344CB8AC3E}">
        <p14:creationId xmlns:p14="http://schemas.microsoft.com/office/powerpoint/2010/main" val="36244089"/>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FB2C3762-B2A0-69B0-832C-E68CAAE63E3A}"/>
              </a:ext>
            </a:extLst>
          </p:cNvPr>
          <p:cNvSpPr txBox="1"/>
          <p:nvPr/>
        </p:nvSpPr>
        <p:spPr>
          <a:xfrm>
            <a:off x="452438" y="382012"/>
            <a:ext cx="3657253" cy="5724644"/>
          </a:xfrm>
          <a:prstGeom prst="rect">
            <a:avLst/>
          </a:prstGeom>
          <a:noFill/>
        </p:spPr>
        <p:txBody>
          <a:bodyPr wrap="square" rtlCol="0">
            <a:spAutoFit/>
          </a:bodyPr>
          <a:lstStyle/>
          <a:p>
            <a:pPr algn="ctr"/>
            <a:r>
              <a:rPr lang="en-GB" sz="6000" dirty="0">
                <a:latin typeface="Garamond" panose="02020404030301010803" pitchFamily="18" charset="0"/>
              </a:rPr>
              <a:t>“Let us maintain a positive outlook on reality.”</a:t>
            </a:r>
          </a:p>
          <a:p>
            <a:pPr algn="ctr"/>
            <a:endParaRPr lang="en-GB" dirty="0">
              <a:latin typeface="Garamond" panose="02020404030301010803" pitchFamily="18" charset="0"/>
            </a:endParaRPr>
          </a:p>
          <a:p>
            <a:r>
              <a:rPr lang="en-GB" sz="2400" dirty="0">
                <a:latin typeface="Garamond" panose="02020404030301010803" pitchFamily="18" charset="0"/>
              </a:rPr>
              <a:t>            - Pope Francis, </a:t>
            </a:r>
          </a:p>
          <a:p>
            <a:pPr algn="ctr"/>
            <a:r>
              <a:rPr lang="en-GB" sz="2400" i="1" dirty="0">
                <a:latin typeface="Garamond" panose="02020404030301010803" pitchFamily="18" charset="0"/>
              </a:rPr>
              <a:t>World Youth Day  2013</a:t>
            </a:r>
          </a:p>
        </p:txBody>
      </p:sp>
      <p:pic>
        <p:nvPicPr>
          <p:cNvPr id="69634" name="Picture 2" descr="Pope Francis to Release Pop-Rock Album 'Wake Up!'">
            <a:extLst>
              <a:ext uri="{FF2B5EF4-FFF2-40B4-BE49-F238E27FC236}">
                <a16:creationId xmlns:a16="http://schemas.microsoft.com/office/drawing/2014/main" id="{7C1A6A7A-1A7C-55DA-2AE6-F048AF8274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121" y="479395"/>
            <a:ext cx="7732879" cy="515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96236"/>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40AD585C-F7C2-41F9-7287-3DBAC923C03E}"/>
              </a:ext>
            </a:extLst>
          </p:cNvPr>
          <p:cNvSpPr txBox="1"/>
          <p:nvPr/>
        </p:nvSpPr>
        <p:spPr>
          <a:xfrm>
            <a:off x="6427433" y="1301226"/>
            <a:ext cx="5658035" cy="4034438"/>
          </a:xfrm>
          <a:prstGeom prst="rect">
            <a:avLst/>
          </a:prstGeom>
          <a:noFill/>
        </p:spPr>
        <p:txBody>
          <a:bodyPr wrap="square" rtlCol="0">
            <a:spAutoFit/>
          </a:bodyPr>
          <a:lstStyle/>
          <a:p>
            <a:pPr algn="ctr">
              <a:lnSpc>
                <a:spcPct val="107000"/>
              </a:lnSpc>
              <a:spcAft>
                <a:spcPts val="800"/>
              </a:spcAft>
              <a:buClr>
                <a:srgbClr val="212121"/>
              </a:buClr>
            </a:pPr>
            <a:r>
              <a:rPr lang="en-GB" sz="4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4000" dirty="0">
                <a:solidFill>
                  <a:srgbClr val="212121"/>
                </a:solidFill>
                <a:effectLst/>
                <a:latin typeface="Garamond" panose="02020404030301010803" pitchFamily="18" charset="0"/>
                <a:ea typeface="Calibri" panose="020F0502020204030204" pitchFamily="34" charset="0"/>
                <a:cs typeface="Times New Roman" panose="02020603050405020304" pitchFamily="18" charset="0"/>
              </a:rPr>
              <a:t>Let us encourage the generosity which is typical of the young and help them to work actively in building a better world!</a:t>
            </a: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050" dirty="0">
              <a:latin typeface="Garamond" panose="02020404030301010803" pitchFamily="18" charset="0"/>
            </a:endParaRPr>
          </a:p>
          <a:p>
            <a:pPr algn="r"/>
            <a:endParaRPr lang="en-GB" sz="100" dirty="0">
              <a:latin typeface="Garamond" panose="02020404030301010803" pitchFamily="18" charset="0"/>
            </a:endParaRPr>
          </a:p>
          <a:p>
            <a:r>
              <a:rPr lang="en-GB" sz="2400" dirty="0">
                <a:latin typeface="Garamond" panose="02020404030301010803" pitchFamily="18" charset="0"/>
              </a:rPr>
              <a:t>      - Pope Francis, </a:t>
            </a:r>
            <a:r>
              <a:rPr lang="en-GB" sz="2400" i="1" dirty="0">
                <a:latin typeface="Garamond" panose="02020404030301010803" pitchFamily="18" charset="0"/>
              </a:rPr>
              <a:t>World Youth Day 20</a:t>
            </a:r>
            <a:r>
              <a:rPr lang="en-GB" sz="2400" dirty="0">
                <a:latin typeface="Garamond" panose="02020404030301010803" pitchFamily="18" charset="0"/>
              </a:rPr>
              <a:t>13</a:t>
            </a:r>
          </a:p>
        </p:txBody>
      </p:sp>
      <p:pic>
        <p:nvPicPr>
          <p:cNvPr id="72706" name="Picture 2">
            <a:extLst>
              <a:ext uri="{FF2B5EF4-FFF2-40B4-BE49-F238E27FC236}">
                <a16:creationId xmlns:a16="http://schemas.microsoft.com/office/drawing/2014/main" id="{686FFC23-4CE0-B2A4-B529-2A15155D7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1226"/>
            <a:ext cx="61912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554513"/>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86E7EC3F-FDD7-C875-7CB4-3DE5A3056DF7}"/>
              </a:ext>
            </a:extLst>
          </p:cNvPr>
          <p:cNvSpPr txBox="1"/>
          <p:nvPr/>
        </p:nvSpPr>
        <p:spPr>
          <a:xfrm>
            <a:off x="2715456" y="3721885"/>
            <a:ext cx="6793681" cy="2769989"/>
          </a:xfrm>
          <a:prstGeom prst="rect">
            <a:avLst/>
          </a:prstGeom>
          <a:noFill/>
        </p:spPr>
        <p:txBody>
          <a:bodyPr wrap="square" rtlCol="0">
            <a:spAutoFit/>
          </a:bodyPr>
          <a:lstStyle/>
          <a:p>
            <a:pPr algn="ctr"/>
            <a:r>
              <a:rPr lang="en-GB" sz="4400" dirty="0">
                <a:latin typeface="Garamond" panose="02020404030301010803" pitchFamily="18" charset="0"/>
              </a:rPr>
              <a:t>“Young people are </a:t>
            </a:r>
          </a:p>
          <a:p>
            <a:pPr algn="ctr"/>
            <a:r>
              <a:rPr lang="en-GB" sz="4400" dirty="0">
                <a:latin typeface="Garamond" panose="02020404030301010803" pitchFamily="18" charset="0"/>
              </a:rPr>
              <a:t>a powerful engine for </a:t>
            </a:r>
          </a:p>
          <a:p>
            <a:pPr algn="ctr"/>
            <a:r>
              <a:rPr lang="en-GB" sz="4400" dirty="0">
                <a:latin typeface="Garamond" panose="02020404030301010803" pitchFamily="18" charset="0"/>
              </a:rPr>
              <a:t>the Church and for society. ”</a:t>
            </a:r>
          </a:p>
          <a:p>
            <a:pPr algn="ctr"/>
            <a:endParaRPr lang="en-GB" dirty="0">
              <a:latin typeface="Garamond" panose="02020404030301010803" pitchFamily="18" charset="0"/>
            </a:endParaRPr>
          </a:p>
          <a:p>
            <a:r>
              <a:rPr lang="en-GB" sz="2400" dirty="0">
                <a:latin typeface="Garamond" panose="02020404030301010803" pitchFamily="18" charset="0"/>
              </a:rPr>
              <a:t>                         - Pope Francis, </a:t>
            </a:r>
            <a:r>
              <a:rPr lang="en-GB" sz="2400" i="1" dirty="0">
                <a:latin typeface="Garamond" panose="02020404030301010803" pitchFamily="18" charset="0"/>
              </a:rPr>
              <a:t>World Youth Day  2013</a:t>
            </a:r>
          </a:p>
        </p:txBody>
      </p:sp>
      <p:pic>
        <p:nvPicPr>
          <p:cNvPr id="71682" name="Picture 2" descr="Ten Great Quotes from Christ is Alive Pope Francis New Letter on Young  People and the Church - Midwest Province">
            <a:extLst>
              <a:ext uri="{FF2B5EF4-FFF2-40B4-BE49-F238E27FC236}">
                <a16:creationId xmlns:a16="http://schemas.microsoft.com/office/drawing/2014/main" id="{C6950999-4113-E987-36E9-E1E6928CF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168" b="37017"/>
          <a:stretch/>
        </p:blipFill>
        <p:spPr bwMode="auto">
          <a:xfrm>
            <a:off x="-1" y="0"/>
            <a:ext cx="12224597" cy="3551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68590"/>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11E48137-F84C-3188-7F4C-2236FF9F4A79}"/>
              </a:ext>
            </a:extLst>
          </p:cNvPr>
          <p:cNvSpPr txBox="1"/>
          <p:nvPr/>
        </p:nvSpPr>
        <p:spPr>
          <a:xfrm>
            <a:off x="137604" y="5261594"/>
            <a:ext cx="7389181" cy="1604285"/>
          </a:xfrm>
          <a:prstGeom prst="rect">
            <a:avLst/>
          </a:prstGeom>
          <a:noFill/>
        </p:spPr>
        <p:txBody>
          <a:bodyPr wrap="square" rtlCol="0">
            <a:spAutoFit/>
          </a:bodyPr>
          <a:lstStyle/>
          <a:p>
            <a:pPr algn="ctr">
              <a:lnSpc>
                <a:spcPct val="107000"/>
              </a:lnSpc>
              <a:spcAft>
                <a:spcPts val="800"/>
              </a:spcAft>
              <a:buClr>
                <a:srgbClr val="212121"/>
              </a:buClr>
            </a:pPr>
            <a:r>
              <a:rPr lang="en-GB" sz="28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2800" dirty="0">
                <a:solidFill>
                  <a:srgbClr val="212121"/>
                </a:solidFill>
                <a:effectLst/>
                <a:latin typeface="Garamond" panose="02020404030301010803" pitchFamily="18" charset="0"/>
                <a:ea typeface="Calibri" panose="020F0502020204030204" pitchFamily="34" charset="0"/>
                <a:cs typeface="Times New Roman" panose="02020603050405020304" pitchFamily="18" charset="0"/>
              </a:rPr>
              <a:t>What is the Lord saying to us? Three simple ideas: </a:t>
            </a:r>
          </a:p>
          <a:p>
            <a:pPr algn="ctr">
              <a:lnSpc>
                <a:spcPct val="107000"/>
              </a:lnSpc>
              <a:spcAft>
                <a:spcPts val="800"/>
              </a:spcAft>
              <a:buClr>
                <a:srgbClr val="212121"/>
              </a:buClr>
            </a:pPr>
            <a:r>
              <a:rPr lang="en-GB" sz="2800" dirty="0">
                <a:solidFill>
                  <a:srgbClr val="212121"/>
                </a:solidFill>
                <a:effectLst/>
                <a:latin typeface="Garamond" panose="02020404030301010803" pitchFamily="18" charset="0"/>
                <a:ea typeface="Calibri" panose="020F0502020204030204" pitchFamily="34" charset="0"/>
                <a:cs typeface="Times New Roman" panose="02020603050405020304" pitchFamily="18" charset="0"/>
              </a:rPr>
              <a:t>Go, do not be afraid, and serve.</a:t>
            </a:r>
            <a:r>
              <a:rPr lang="en-GB" sz="28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GB" sz="100" dirty="0">
              <a:latin typeface="Garamond" panose="02020404030301010803" pitchFamily="18" charset="0"/>
            </a:endParaRPr>
          </a:p>
          <a:p>
            <a:r>
              <a:rPr lang="en-GB" sz="2400" dirty="0">
                <a:latin typeface="Garamond" panose="02020404030301010803" pitchFamily="18" charset="0"/>
              </a:rPr>
              <a:t>                              - Pope Francis, </a:t>
            </a:r>
            <a:r>
              <a:rPr lang="en-GB" sz="2400" i="1" dirty="0">
                <a:latin typeface="Garamond" panose="02020404030301010803" pitchFamily="18" charset="0"/>
              </a:rPr>
              <a:t>World Youth Day 2013</a:t>
            </a:r>
          </a:p>
        </p:txBody>
      </p:sp>
      <p:pic>
        <p:nvPicPr>
          <p:cNvPr id="70658" name="Picture 2" descr="Pope Francis is confused and combative">
            <a:extLst>
              <a:ext uri="{FF2B5EF4-FFF2-40B4-BE49-F238E27FC236}">
                <a16:creationId xmlns:a16="http://schemas.microsoft.com/office/drawing/2014/main" id="{89718850-D0DD-3337-59B4-2029F35CCB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7"/>
          <a:stretch/>
        </p:blipFill>
        <p:spPr bwMode="auto">
          <a:xfrm>
            <a:off x="0" y="-104518"/>
            <a:ext cx="10287000" cy="535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860483"/>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D06041E3-E094-1CFC-B631-14E113E5C014}"/>
              </a:ext>
            </a:extLst>
          </p:cNvPr>
          <p:cNvSpPr txBox="1"/>
          <p:nvPr/>
        </p:nvSpPr>
        <p:spPr>
          <a:xfrm>
            <a:off x="337351" y="2374223"/>
            <a:ext cx="4287915" cy="3570208"/>
          </a:xfrm>
          <a:prstGeom prst="rect">
            <a:avLst/>
          </a:prstGeom>
          <a:noFill/>
        </p:spPr>
        <p:txBody>
          <a:bodyPr wrap="square" rtlCol="0">
            <a:spAutoFit/>
          </a:bodyPr>
          <a:lstStyle/>
          <a:p>
            <a:pPr algn="ctr"/>
            <a:r>
              <a:rPr lang="en-GB" sz="4400" dirty="0">
                <a:latin typeface="Garamond" panose="02020404030301010803" pitchFamily="18" charset="0"/>
              </a:rPr>
              <a:t>“</a:t>
            </a:r>
            <a:r>
              <a:rPr lang="en-GB" sz="3600" dirty="0">
                <a:latin typeface="Garamond" panose="02020404030301010803" pitchFamily="18" charset="0"/>
              </a:rPr>
              <a:t>Faith is a flame that              grows stronger the more it is shared and passed on</a:t>
            </a:r>
            <a:r>
              <a:rPr lang="en-GB" sz="4400" dirty="0">
                <a:latin typeface="Garamond" panose="02020404030301010803" pitchFamily="18" charset="0"/>
              </a:rPr>
              <a:t>.”</a:t>
            </a:r>
          </a:p>
          <a:p>
            <a:pPr algn="ctr"/>
            <a:endParaRPr lang="en-GB" dirty="0">
              <a:latin typeface="Garamond" panose="02020404030301010803" pitchFamily="18" charset="0"/>
            </a:endParaRPr>
          </a:p>
          <a:p>
            <a:pPr algn="ctr"/>
            <a:r>
              <a:rPr lang="en-GB" sz="2400" dirty="0">
                <a:latin typeface="Garamond" panose="02020404030301010803" pitchFamily="18" charset="0"/>
              </a:rPr>
              <a:t>- Pope Francis, </a:t>
            </a:r>
          </a:p>
          <a:p>
            <a:pPr algn="ctr"/>
            <a:r>
              <a:rPr lang="en-GB" sz="2400" i="1" dirty="0">
                <a:latin typeface="Garamond" panose="02020404030301010803" pitchFamily="18" charset="0"/>
              </a:rPr>
              <a:t>World Youth Day  2013</a:t>
            </a:r>
          </a:p>
        </p:txBody>
      </p:sp>
      <p:pic>
        <p:nvPicPr>
          <p:cNvPr id="73730" name="Picture 2" descr="Pope Francis releases Amazon synod response, described as not just for  Amazon but Australia too - The Catholic Leader">
            <a:extLst>
              <a:ext uri="{FF2B5EF4-FFF2-40B4-BE49-F238E27FC236}">
                <a16:creationId xmlns:a16="http://schemas.microsoft.com/office/drawing/2014/main" id="{89C90D85-C12C-FB42-8EE1-C30CDB1997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93"/>
          <a:stretch/>
        </p:blipFill>
        <p:spPr bwMode="auto">
          <a:xfrm>
            <a:off x="4808185" y="0"/>
            <a:ext cx="7383815" cy="4421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75873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1E99CC8E-143F-9F5B-2F97-88DBF0DC4EE0}"/>
              </a:ext>
            </a:extLst>
          </p:cNvPr>
          <p:cNvSpPr txBox="1"/>
          <p:nvPr/>
        </p:nvSpPr>
        <p:spPr>
          <a:xfrm>
            <a:off x="7435273" y="687770"/>
            <a:ext cx="4576170" cy="4693080"/>
          </a:xfrm>
          <a:prstGeom prst="rect">
            <a:avLst/>
          </a:prstGeom>
          <a:noFill/>
        </p:spPr>
        <p:txBody>
          <a:bodyPr wrap="square" rtlCol="0">
            <a:spAutoFit/>
          </a:bodyPr>
          <a:lstStyle/>
          <a:p>
            <a:pPr algn="ctr">
              <a:lnSpc>
                <a:spcPct val="107000"/>
              </a:lnSpc>
              <a:spcAft>
                <a:spcPts val="800"/>
              </a:spcAft>
              <a:buClr>
                <a:srgbClr val="212121"/>
              </a:buClr>
            </a:pPr>
            <a:r>
              <a:rPr lang="en-GB" sz="4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4000" dirty="0">
                <a:solidFill>
                  <a:srgbClr val="212121"/>
                </a:solidFill>
                <a:effectLst/>
                <a:latin typeface="Garamond" panose="02020404030301010803" pitchFamily="18" charset="0"/>
                <a:ea typeface="Calibri" panose="020F0502020204030204" pitchFamily="34" charset="0"/>
                <a:cs typeface="Times New Roman" panose="02020603050405020304" pitchFamily="18" charset="0"/>
              </a:rPr>
              <a:t>Jesus not only           sends us,                  he accompanies us,                        he is always beside us                     in our mission of love.</a:t>
            </a: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050" dirty="0">
              <a:latin typeface="Garamond" panose="02020404030301010803" pitchFamily="18" charset="0"/>
            </a:endParaRPr>
          </a:p>
          <a:p>
            <a:pPr algn="r"/>
            <a:endParaRPr lang="en-GB" sz="100" dirty="0">
              <a:latin typeface="Garamond" panose="02020404030301010803" pitchFamily="18" charset="0"/>
            </a:endParaRPr>
          </a:p>
          <a:p>
            <a:r>
              <a:rPr lang="en-GB" sz="2400" dirty="0">
                <a:latin typeface="Garamond" panose="02020404030301010803" pitchFamily="18" charset="0"/>
              </a:rPr>
              <a:t>- Pope Francis, </a:t>
            </a:r>
            <a:r>
              <a:rPr lang="en-GB" sz="2400" i="1" dirty="0">
                <a:latin typeface="Garamond" panose="02020404030301010803" pitchFamily="18" charset="0"/>
              </a:rPr>
              <a:t>World Youth Day 2013</a:t>
            </a:r>
          </a:p>
        </p:txBody>
      </p:sp>
      <p:pic>
        <p:nvPicPr>
          <p:cNvPr id="74754" name="Picture 2" descr="Pope Francis encourages young people to be witnesses of hope - Catholic News">
            <a:extLst>
              <a:ext uri="{FF2B5EF4-FFF2-40B4-BE49-F238E27FC236}">
                <a16:creationId xmlns:a16="http://schemas.microsoft.com/office/drawing/2014/main" id="{E8B9DCAD-B033-ABCD-2E75-AFA54D5140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99" r="21359"/>
          <a:stretch/>
        </p:blipFill>
        <p:spPr bwMode="auto">
          <a:xfrm>
            <a:off x="0" y="0"/>
            <a:ext cx="7010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780766"/>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8B1858A9-C3C3-1F76-10C1-FAFDCB9F027E}"/>
              </a:ext>
            </a:extLst>
          </p:cNvPr>
          <p:cNvSpPr txBox="1"/>
          <p:nvPr/>
        </p:nvSpPr>
        <p:spPr>
          <a:xfrm>
            <a:off x="6197647" y="553571"/>
            <a:ext cx="5291090" cy="5405647"/>
          </a:xfrm>
          <a:prstGeom prst="rect">
            <a:avLst/>
          </a:prstGeom>
          <a:noFill/>
        </p:spPr>
        <p:txBody>
          <a:bodyPr wrap="square" rtlCol="0">
            <a:spAutoFit/>
          </a:bodyPr>
          <a:lstStyle/>
          <a:p>
            <a:pPr algn="ctr">
              <a:lnSpc>
                <a:spcPct val="107000"/>
              </a:lnSpc>
              <a:spcAft>
                <a:spcPts val="800"/>
              </a:spcAft>
            </a:pPr>
            <a:r>
              <a:rPr lang="en-GB" sz="4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r>
              <a:rPr lang="en-GB" sz="4400" dirty="0">
                <a:solidFill>
                  <a:srgbClr val="101010"/>
                </a:solidFill>
                <a:effectLst/>
                <a:latin typeface="Garamond" panose="02020404030301010803" pitchFamily="18" charset="0"/>
                <a:ea typeface="Calibri" panose="020F0502020204030204" pitchFamily="34" charset="0"/>
                <a:cs typeface="Arial" panose="020B0604020202020204" pitchFamily="34" charset="0"/>
              </a:rPr>
              <a:t>Do not be afraid to listen </a:t>
            </a:r>
          </a:p>
          <a:p>
            <a:pPr algn="ctr">
              <a:lnSpc>
                <a:spcPct val="107000"/>
              </a:lnSpc>
              <a:spcAft>
                <a:spcPts val="800"/>
              </a:spcAft>
            </a:pPr>
            <a:r>
              <a:rPr lang="en-GB" sz="4400" dirty="0">
                <a:solidFill>
                  <a:srgbClr val="101010"/>
                </a:solidFill>
                <a:effectLst/>
                <a:latin typeface="Garamond" panose="02020404030301010803" pitchFamily="18" charset="0"/>
                <a:ea typeface="Calibri" panose="020F0502020204030204" pitchFamily="34" charset="0"/>
                <a:cs typeface="Arial" panose="020B0604020202020204" pitchFamily="34" charset="0"/>
              </a:rPr>
              <a:t>to the Spirit </a:t>
            </a:r>
          </a:p>
          <a:p>
            <a:pPr algn="ctr">
              <a:lnSpc>
                <a:spcPct val="107000"/>
              </a:lnSpc>
              <a:spcAft>
                <a:spcPts val="800"/>
              </a:spcAft>
            </a:pPr>
            <a:r>
              <a:rPr lang="en-GB" sz="4400" dirty="0">
                <a:solidFill>
                  <a:srgbClr val="101010"/>
                </a:solidFill>
                <a:effectLst/>
                <a:latin typeface="Garamond" panose="02020404030301010803" pitchFamily="18" charset="0"/>
                <a:ea typeface="Calibri" panose="020F0502020204030204" pitchFamily="34" charset="0"/>
                <a:cs typeface="Arial" panose="020B0604020202020204" pitchFamily="34" charset="0"/>
              </a:rPr>
              <a:t>who proposes bold choices.</a:t>
            </a:r>
            <a:r>
              <a:rPr lang="en-GB" sz="4400" dirty="0">
                <a:solidFill>
                  <a:srgbClr val="000000"/>
                </a:solidFill>
                <a:effectLst/>
                <a:latin typeface="Garamond" panose="02020404030301010803" pitchFamily="18" charset="0"/>
                <a:ea typeface="Calibri" panose="020F0502020204030204" pitchFamily="34" charset="0"/>
                <a:cs typeface="Open Sans" panose="020B0606030504020204" pitchFamily="34" charset="0"/>
              </a:rPr>
              <a:t>”</a:t>
            </a:r>
            <a:endParaRPr lang="en-GB" sz="4400" dirty="0">
              <a:effectLst/>
              <a:latin typeface="Garamond" panose="02020404030301010803" pitchFamily="18" charset="0"/>
              <a:ea typeface="Calibri" panose="020F0502020204030204" pitchFamily="34" charset="0"/>
              <a:cs typeface="Times New Roman" panose="02020603050405020304" pitchFamily="18" charset="0"/>
            </a:endParaRPr>
          </a:p>
          <a:p>
            <a:pPr algn="ctr">
              <a:lnSpc>
                <a:spcPct val="107000"/>
              </a:lnSpc>
              <a:spcAft>
                <a:spcPts val="800"/>
              </a:spcAft>
              <a:buClr>
                <a:srgbClr val="212121"/>
              </a:buClr>
            </a:pPr>
            <a:endParaRPr lang="en-GB" sz="3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2800" dirty="0">
                <a:latin typeface="Garamond" panose="02020404030301010803" pitchFamily="18" charset="0"/>
              </a:rPr>
              <a:t> </a:t>
            </a:r>
            <a:r>
              <a:rPr lang="en-GB" sz="2800" dirty="0">
                <a:solidFill>
                  <a:srgbClr val="333333"/>
                </a:solidFill>
                <a:latin typeface="Garamond" panose="02020404030301010803" pitchFamily="18" charset="0"/>
                <a:cs typeface="Times New Roman" panose="02020603050405020304" pitchFamily="18" charset="0"/>
              </a:rPr>
              <a:t>- Pope Francis, </a:t>
            </a:r>
          </a:p>
          <a:p>
            <a:pPr algn="ctr"/>
            <a:r>
              <a:rPr lang="en-GB" sz="2800" dirty="0">
                <a:solidFill>
                  <a:srgbClr val="333333"/>
                </a:solidFill>
                <a:effectLst/>
                <a:latin typeface="Garamond" panose="02020404030301010803" pitchFamily="18" charset="0"/>
                <a:ea typeface="Calibri" panose="020F0502020204030204" pitchFamily="34" charset="0"/>
                <a:cs typeface="Open Sans" panose="020B0606030504020204" pitchFamily="34" charset="0"/>
              </a:rPr>
              <a:t>Letter to Young People, 2018</a:t>
            </a:r>
            <a:endParaRPr lang="en-GB" sz="2800" dirty="0">
              <a:latin typeface="Garamond" panose="02020404030301010803" pitchFamily="18" charset="0"/>
            </a:endParaRPr>
          </a:p>
          <a:p>
            <a:pPr algn="ctr"/>
            <a:endParaRPr lang="en-GB" sz="2400" i="1" dirty="0">
              <a:latin typeface="Garamond" panose="02020404030301010803" pitchFamily="18" charset="0"/>
            </a:endParaRPr>
          </a:p>
        </p:txBody>
      </p:sp>
      <p:pic>
        <p:nvPicPr>
          <p:cNvPr id="76802" name="Picture 2" descr="papa fracesco con rosa">
            <a:extLst>
              <a:ext uri="{FF2B5EF4-FFF2-40B4-BE49-F238E27FC236}">
                <a16:creationId xmlns:a16="http://schemas.microsoft.com/office/drawing/2014/main" id="{6E548ADA-9CFC-BFEE-394C-B392AECA7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513"/>
          <a:stretch/>
        </p:blipFill>
        <p:spPr bwMode="auto">
          <a:xfrm>
            <a:off x="0" y="0"/>
            <a:ext cx="55219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152147"/>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8A46EB38-8066-2DB5-20B9-B43DF31BED2D}"/>
              </a:ext>
            </a:extLst>
          </p:cNvPr>
          <p:cNvSpPr txBox="1"/>
          <p:nvPr/>
        </p:nvSpPr>
        <p:spPr>
          <a:xfrm>
            <a:off x="7413018" y="796524"/>
            <a:ext cx="4075719" cy="4773102"/>
          </a:xfrm>
          <a:prstGeom prst="rect">
            <a:avLst/>
          </a:prstGeom>
          <a:noFill/>
        </p:spPr>
        <p:txBody>
          <a:bodyPr wrap="square" rtlCol="0">
            <a:spAutoFit/>
          </a:bodyPr>
          <a:lstStyle/>
          <a:p>
            <a:pPr algn="ctr">
              <a:lnSpc>
                <a:spcPct val="107000"/>
              </a:lnSpc>
              <a:spcAft>
                <a:spcPts val="800"/>
              </a:spcAft>
              <a:buClr>
                <a:srgbClr val="212121"/>
              </a:buClr>
            </a:pPr>
            <a:r>
              <a:rPr lang="en-GB" sz="4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40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Young people must                      say to the world :                            to follow Christ                              is good!</a:t>
            </a: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Garamond" panose="02020404030301010803" pitchFamily="18" charset="0"/>
              </a:rPr>
              <a:t>                                                     - Pope Francis,                      </a:t>
            </a:r>
            <a:r>
              <a:rPr lang="en-GB" sz="2400" i="1" dirty="0">
                <a:latin typeface="Garamond" panose="02020404030301010803" pitchFamily="18" charset="0"/>
              </a:rPr>
              <a:t>Palm Sunday 2013</a:t>
            </a:r>
          </a:p>
        </p:txBody>
      </p:sp>
      <p:pic>
        <p:nvPicPr>
          <p:cNvPr id="75778" name="Picture 2" descr="Pope Francis issues social media warning: 'Don't be led astray by this  false image of reality!' | The Independent | The Independent">
            <a:extLst>
              <a:ext uri="{FF2B5EF4-FFF2-40B4-BE49-F238E27FC236}">
                <a16:creationId xmlns:a16="http://schemas.microsoft.com/office/drawing/2014/main" id="{6E1F2047-EAD1-94C1-EC1A-C8FC0CCBEA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88" r="16364"/>
          <a:stretch/>
        </p:blipFill>
        <p:spPr bwMode="auto">
          <a:xfrm>
            <a:off x="0" y="0"/>
            <a:ext cx="68441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128064"/>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A517F8D3-5983-9525-EE33-36996DBDF009}"/>
              </a:ext>
            </a:extLst>
          </p:cNvPr>
          <p:cNvSpPr txBox="1"/>
          <p:nvPr/>
        </p:nvSpPr>
        <p:spPr>
          <a:xfrm>
            <a:off x="7069296" y="1378636"/>
            <a:ext cx="5749608" cy="4239622"/>
          </a:xfrm>
          <a:prstGeom prst="rect">
            <a:avLst/>
          </a:prstGeom>
          <a:noFill/>
        </p:spPr>
        <p:txBody>
          <a:bodyPr wrap="square" rtlCol="0">
            <a:spAutoFit/>
          </a:bodyPr>
          <a:lstStyle/>
          <a:p>
            <a:pPr algn="ctr">
              <a:lnSpc>
                <a:spcPct val="107000"/>
              </a:lnSpc>
              <a:spcAft>
                <a:spcPts val="800"/>
              </a:spcAft>
              <a:buClr>
                <a:srgbClr val="212121"/>
              </a:buClr>
            </a:pPr>
            <a:r>
              <a:rPr lang="en-GB" sz="4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40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Young people must                      say to the world :                            the message of </a:t>
            </a:r>
          </a:p>
          <a:p>
            <a:pPr algn="ctr">
              <a:lnSpc>
                <a:spcPct val="107000"/>
              </a:lnSpc>
              <a:spcAft>
                <a:spcPts val="800"/>
              </a:spcAft>
              <a:buClr>
                <a:srgbClr val="212121"/>
              </a:buClr>
            </a:pPr>
            <a:r>
              <a:rPr lang="en-GB" sz="40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Christ                   </a:t>
            </a:r>
          </a:p>
          <a:p>
            <a:pPr algn="ctr">
              <a:lnSpc>
                <a:spcPct val="107000"/>
              </a:lnSpc>
              <a:spcAft>
                <a:spcPts val="800"/>
              </a:spcAft>
              <a:buClr>
                <a:srgbClr val="212121"/>
              </a:buClr>
            </a:pPr>
            <a:r>
              <a:rPr lang="en-GB" sz="40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is good!” </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050" dirty="0">
              <a:latin typeface="Garamond" panose="02020404030301010803"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 Pope Francis, </a:t>
            </a:r>
            <a:r>
              <a:rPr lang="en-GB" sz="2400" i="1" dirty="0">
                <a:latin typeface="Garamond" panose="02020404030301010803" pitchFamily="18" charset="0"/>
              </a:rPr>
              <a:t>Palm Sunday 2013</a:t>
            </a:r>
          </a:p>
        </p:txBody>
      </p:sp>
      <p:pic>
        <p:nvPicPr>
          <p:cNvPr id="77826" name="Picture 2">
            <a:extLst>
              <a:ext uri="{FF2B5EF4-FFF2-40B4-BE49-F238E27FC236}">
                <a16:creationId xmlns:a16="http://schemas.microsoft.com/office/drawing/2014/main" id="{1B4DACBD-E325-BBDC-590C-58CDA4C55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2200"/>
            <a:ext cx="7674445"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626885"/>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57F90373-572E-8550-9E30-EAE5E340C20F}"/>
              </a:ext>
            </a:extLst>
          </p:cNvPr>
          <p:cNvSpPr txBox="1"/>
          <p:nvPr/>
        </p:nvSpPr>
        <p:spPr>
          <a:xfrm>
            <a:off x="7540147" y="1268027"/>
            <a:ext cx="3935890" cy="3952877"/>
          </a:xfrm>
          <a:prstGeom prst="rect">
            <a:avLst/>
          </a:prstGeom>
          <a:noFill/>
        </p:spPr>
        <p:txBody>
          <a:bodyPr wrap="square" rtlCol="0">
            <a:spAutoFit/>
          </a:bodyPr>
          <a:lstStyle/>
          <a:p>
            <a:pPr algn="ctr">
              <a:lnSpc>
                <a:spcPct val="107000"/>
              </a:lnSpc>
              <a:spcAft>
                <a:spcPts val="800"/>
              </a:spcAft>
              <a:buClr>
                <a:srgbClr val="212121"/>
              </a:buClr>
            </a:pPr>
            <a:r>
              <a:rPr lang="en-GB" sz="4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Jesus is in you,                            He is with you                                            and He never abandons you.”</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GB" sz="100" dirty="0">
              <a:latin typeface="Garamond" panose="02020404030301010803" pitchFamily="18" charset="0"/>
            </a:endParaRPr>
          </a:p>
          <a:p>
            <a:pPr algn="ctr"/>
            <a:r>
              <a:rPr lang="en-GB" sz="2400" dirty="0">
                <a:latin typeface="Garamond" panose="02020404030301010803" pitchFamily="18" charset="0"/>
              </a:rPr>
              <a:t>                                                 - Pope Francis,                 </a:t>
            </a:r>
            <a:r>
              <a:rPr lang="en-GB" sz="2400" i="1" dirty="0">
                <a:latin typeface="Garamond" panose="02020404030301010803" pitchFamily="18" charset="0"/>
              </a:rPr>
              <a:t>Christus vivit, </a:t>
            </a:r>
            <a:r>
              <a:rPr lang="en-GB" sz="2400" dirty="0">
                <a:latin typeface="Garamond" panose="02020404030301010803" pitchFamily="18" charset="0"/>
              </a:rPr>
              <a:t>2019</a:t>
            </a:r>
          </a:p>
        </p:txBody>
      </p:sp>
      <p:pic>
        <p:nvPicPr>
          <p:cNvPr id="78850" name="Picture 2" descr="Pope Francis Urges Young People 'Not to Keep Quiet' After March for Our  Lives - RELEVANT">
            <a:extLst>
              <a:ext uri="{FF2B5EF4-FFF2-40B4-BE49-F238E27FC236}">
                <a16:creationId xmlns:a16="http://schemas.microsoft.com/office/drawing/2014/main" id="{EFF6FD3E-ACF8-98B3-EFEE-C1C269958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4327"/>
            <a:ext cx="7632700" cy="5091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13963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12236" y="945663"/>
            <a:ext cx="6098542" cy="4909036"/>
          </a:xfrm>
          <a:prstGeom prst="rect">
            <a:avLst/>
          </a:prstGeom>
          <a:noFill/>
        </p:spPr>
        <p:txBody>
          <a:bodyPr wrap="square" rtlCol="0">
            <a:spAutoFit/>
          </a:bodyPr>
          <a:lstStyle/>
          <a:p>
            <a:pPr algn="ctr"/>
            <a:r>
              <a:rPr lang="en-GB" sz="4800" dirty="0">
                <a:latin typeface="Garamond" panose="02020404030301010803" pitchFamily="18" charset="0"/>
              </a:rPr>
              <a:t>“Give yourselves over </a:t>
            </a:r>
          </a:p>
          <a:p>
            <a:pPr algn="ctr"/>
            <a:r>
              <a:rPr lang="en-GB" sz="4800" dirty="0">
                <a:latin typeface="Garamond" panose="02020404030301010803" pitchFamily="18" charset="0"/>
              </a:rPr>
              <a:t>to the best of life!                    Open the door                  of the cage,                         go out and fly!”</a:t>
            </a:r>
            <a:r>
              <a:rPr lang="en-GB" sz="4800" dirty="0"/>
              <a:t> </a:t>
            </a:r>
          </a:p>
          <a:p>
            <a:pPr algn="just"/>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lgn="r"/>
            <a:endParaRPr lang="en-GB" sz="100" dirty="0">
              <a:latin typeface="Garamond" panose="02020404030301010803" pitchFamily="18" charset="0"/>
            </a:endParaRPr>
          </a:p>
          <a:p>
            <a:r>
              <a:rPr lang="en-GB" sz="2000" dirty="0">
                <a:latin typeface="Garamond" panose="02020404030301010803" pitchFamily="18" charset="0"/>
              </a:rPr>
              <a:t>- Pope Francis to the </a:t>
            </a:r>
          </a:p>
          <a:p>
            <a:r>
              <a:rPr lang="en-GB" sz="2000" dirty="0">
                <a:latin typeface="Garamond" panose="02020404030301010803" pitchFamily="18" charset="0"/>
              </a:rPr>
              <a:t>young people of the world</a:t>
            </a:r>
          </a:p>
        </p:txBody>
      </p:sp>
      <p:pic>
        <p:nvPicPr>
          <p:cNvPr id="7170" name="Picture 2" descr="Why Does Pope Francis Smile So Much? — A Moment From De Sales">
            <a:extLst>
              <a:ext uri="{FF2B5EF4-FFF2-40B4-BE49-F238E27FC236}">
                <a16:creationId xmlns:a16="http://schemas.microsoft.com/office/drawing/2014/main" id="{9F32DD97-EDB8-5E3E-7FFB-988498ADB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828" y="355106"/>
            <a:ext cx="4234178" cy="549959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83454"/>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4EF894A6-F7A0-90AB-C4C3-C9C54520E982}"/>
              </a:ext>
            </a:extLst>
          </p:cNvPr>
          <p:cNvSpPr txBox="1"/>
          <p:nvPr/>
        </p:nvSpPr>
        <p:spPr>
          <a:xfrm>
            <a:off x="6096000" y="809687"/>
            <a:ext cx="6898610" cy="4862870"/>
          </a:xfrm>
          <a:prstGeom prst="rect">
            <a:avLst/>
          </a:prstGeom>
          <a:noFill/>
        </p:spPr>
        <p:txBody>
          <a:bodyPr wrap="square" rtlCol="0">
            <a:spAutoFit/>
          </a:bodyPr>
          <a:lstStyle/>
          <a:p>
            <a:pPr algn="ctr"/>
            <a:r>
              <a:rPr lang="en-GB" sz="4400" dirty="0">
                <a:latin typeface="Garamond" panose="02020404030301010803" pitchFamily="18" charset="0"/>
              </a:rPr>
              <a:t>“</a:t>
            </a:r>
            <a:r>
              <a:rPr lang="en-GB" sz="3600" dirty="0">
                <a:latin typeface="Garamond" panose="02020404030301010803" pitchFamily="18" charset="0"/>
              </a:rPr>
              <a:t>In your dreams, </a:t>
            </a:r>
          </a:p>
          <a:p>
            <a:pPr algn="ctr"/>
            <a:r>
              <a:rPr lang="en-GB" sz="3600" dirty="0">
                <a:latin typeface="Garamond" panose="02020404030301010803" pitchFamily="18" charset="0"/>
              </a:rPr>
              <a:t>you can say :</a:t>
            </a:r>
          </a:p>
          <a:p>
            <a:pPr algn="ctr"/>
            <a:r>
              <a:rPr lang="en-GB" sz="3600" dirty="0">
                <a:latin typeface="Garamond" panose="02020404030301010803" pitchFamily="18" charset="0"/>
              </a:rPr>
              <a:t> I am free, </a:t>
            </a:r>
          </a:p>
          <a:p>
            <a:pPr algn="ctr"/>
            <a:r>
              <a:rPr lang="en-GB" sz="3600" dirty="0">
                <a:latin typeface="Garamond" panose="02020404030301010803" pitchFamily="18" charset="0"/>
              </a:rPr>
              <a:t>because I reign </a:t>
            </a:r>
          </a:p>
          <a:p>
            <a:pPr algn="ctr"/>
            <a:r>
              <a:rPr lang="en-GB" sz="3600" dirty="0">
                <a:latin typeface="Garamond" panose="02020404030301010803" pitchFamily="18" charset="0"/>
              </a:rPr>
              <a:t>with Jesus </a:t>
            </a:r>
          </a:p>
          <a:p>
            <a:pPr algn="ctr"/>
            <a:r>
              <a:rPr lang="en-GB" sz="3600" dirty="0">
                <a:latin typeface="Garamond" panose="02020404030301010803" pitchFamily="18" charset="0"/>
              </a:rPr>
              <a:t>for justice, </a:t>
            </a:r>
          </a:p>
          <a:p>
            <a:pPr algn="ctr"/>
            <a:r>
              <a:rPr lang="en-GB" sz="3600" dirty="0">
                <a:latin typeface="Garamond" panose="02020404030301010803" pitchFamily="18" charset="0"/>
              </a:rPr>
              <a:t>love and peace</a:t>
            </a:r>
            <a:r>
              <a:rPr lang="en-GB" sz="4400" dirty="0">
                <a:latin typeface="Garamond" panose="02020404030301010803" pitchFamily="18" charset="0"/>
              </a:rPr>
              <a:t>.”</a:t>
            </a:r>
          </a:p>
          <a:p>
            <a:pPr algn="ctr"/>
            <a:endParaRPr lang="en-GB" dirty="0">
              <a:latin typeface="Garamond" panose="02020404030301010803" pitchFamily="18" charset="0"/>
            </a:endParaRPr>
          </a:p>
          <a:p>
            <a:r>
              <a:rPr lang="en-GB" sz="2400" dirty="0">
                <a:latin typeface="Garamond" panose="02020404030301010803" pitchFamily="18" charset="0"/>
              </a:rPr>
              <a:t>                        - Pope Francis, </a:t>
            </a:r>
            <a:r>
              <a:rPr lang="en-GB" sz="2400" i="1" dirty="0">
                <a:latin typeface="Garamond" panose="02020404030301010803" pitchFamily="18" charset="0"/>
              </a:rPr>
              <a:t>Youth Sunday 2021</a:t>
            </a:r>
          </a:p>
        </p:txBody>
      </p:sp>
      <p:pic>
        <p:nvPicPr>
          <p:cNvPr id="81922" name="Picture 2" descr="Pope Francis' message for WYD: &quot;Young people, be original!&quot; - Shalom  Catholic Community">
            <a:extLst>
              <a:ext uri="{FF2B5EF4-FFF2-40B4-BE49-F238E27FC236}">
                <a16:creationId xmlns:a16="http://schemas.microsoft.com/office/drawing/2014/main" id="{B676A67D-6443-E571-8E73-9A68F6399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2709"/>
            <a:ext cx="7620000"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919999"/>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F9C0047F-9199-97A9-1254-1890D4BBEA74}"/>
              </a:ext>
            </a:extLst>
          </p:cNvPr>
          <p:cNvSpPr txBox="1"/>
          <p:nvPr/>
        </p:nvSpPr>
        <p:spPr>
          <a:xfrm>
            <a:off x="7980821" y="1201008"/>
            <a:ext cx="3372978" cy="4185761"/>
          </a:xfrm>
          <a:prstGeom prst="rect">
            <a:avLst/>
          </a:prstGeom>
          <a:noFill/>
        </p:spPr>
        <p:txBody>
          <a:bodyPr wrap="square" rtlCol="0">
            <a:spAutoFit/>
          </a:bodyPr>
          <a:lstStyle/>
          <a:p>
            <a:pPr algn="ctr"/>
            <a:r>
              <a:rPr lang="en-GB" sz="4400" dirty="0">
                <a:latin typeface="Garamond" panose="02020404030301010803" pitchFamily="18" charset="0"/>
              </a:rPr>
              <a:t>“However far you wander, Jesus is always there.”</a:t>
            </a:r>
          </a:p>
          <a:p>
            <a:pPr algn="ctr"/>
            <a:endParaRPr lang="en-GB" dirty="0">
              <a:latin typeface="Garamond" panose="02020404030301010803" pitchFamily="18" charset="0"/>
            </a:endParaRPr>
          </a:p>
          <a:p>
            <a:pPr algn="ctr"/>
            <a:r>
              <a:rPr lang="en-GB" sz="2400" dirty="0">
                <a:latin typeface="Garamond" panose="02020404030301010803" pitchFamily="18" charset="0"/>
              </a:rPr>
              <a:t>- Pope Francis, </a:t>
            </a:r>
          </a:p>
          <a:p>
            <a:pPr algn="ctr"/>
            <a:r>
              <a:rPr lang="en-GB" sz="2400" i="1" dirty="0">
                <a:latin typeface="Garamond" panose="02020404030301010803" pitchFamily="18" charset="0"/>
              </a:rPr>
              <a:t>Christus </a:t>
            </a:r>
            <a:r>
              <a:rPr lang="en-GB" sz="2400" i="1" dirty="0" err="1">
                <a:latin typeface="Garamond" panose="02020404030301010803" pitchFamily="18" charset="0"/>
              </a:rPr>
              <a:t>vivit</a:t>
            </a:r>
            <a:r>
              <a:rPr lang="en-GB" sz="2400" i="1" dirty="0">
                <a:latin typeface="Garamond" panose="02020404030301010803" pitchFamily="18" charset="0"/>
              </a:rPr>
              <a:t>, 2019</a:t>
            </a:r>
          </a:p>
          <a:p>
            <a:endParaRPr lang="en-GB" sz="2400" i="1" dirty="0">
              <a:latin typeface="Garamond" panose="02020404030301010803" pitchFamily="18" charset="0"/>
            </a:endParaRPr>
          </a:p>
        </p:txBody>
      </p:sp>
      <p:pic>
        <p:nvPicPr>
          <p:cNvPr id="82946" name="Picture 2" descr="Pope Francis meets with abuse survivors in Portugal, as country reels from  latest revelations | National Catholic Reporter">
            <a:extLst>
              <a:ext uri="{FF2B5EF4-FFF2-40B4-BE49-F238E27FC236}">
                <a16:creationId xmlns:a16="http://schemas.microsoft.com/office/drawing/2014/main" id="{3ECEA09B-4927-B376-0A34-25DD447EFB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509"/>
          <a:stretch/>
        </p:blipFill>
        <p:spPr bwMode="auto">
          <a:xfrm>
            <a:off x="0" y="0"/>
            <a:ext cx="7607300" cy="687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963133"/>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6F3F3487-0BD8-4893-60E7-12BE45AC9784}"/>
              </a:ext>
            </a:extLst>
          </p:cNvPr>
          <p:cNvSpPr txBox="1"/>
          <p:nvPr/>
        </p:nvSpPr>
        <p:spPr>
          <a:xfrm>
            <a:off x="6553200" y="1411010"/>
            <a:ext cx="5473698" cy="3334374"/>
          </a:xfrm>
          <a:prstGeom prst="rect">
            <a:avLst/>
          </a:prstGeom>
          <a:noFill/>
        </p:spPr>
        <p:txBody>
          <a:bodyPr wrap="square" rtlCol="0">
            <a:spAutoFit/>
          </a:bodyPr>
          <a:lstStyle/>
          <a:p>
            <a:pPr algn="ctr">
              <a:lnSpc>
                <a:spcPct val="107000"/>
              </a:lnSpc>
              <a:spcAft>
                <a:spcPts val="800"/>
              </a:spcAft>
              <a:buClr>
                <a:srgbClr val="212121"/>
              </a:buClr>
            </a:pPr>
            <a:r>
              <a:rPr lang="en-GB" sz="4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Jesus calls you                             and He waits for you                      to return to Him                          and start over again.”</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Clr>
                <a:srgbClr val="212121"/>
              </a:buClr>
            </a:pPr>
            <a:endParaRPr lang="en-GB" sz="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Garamond" panose="02020404030301010803" pitchFamily="18" charset="0"/>
              </a:rPr>
              <a:t> - Pope Francis, </a:t>
            </a:r>
            <a:r>
              <a:rPr lang="en-GB" sz="2400" i="1" dirty="0">
                <a:latin typeface="Garamond" panose="02020404030301010803" pitchFamily="18" charset="0"/>
              </a:rPr>
              <a:t>Christus vivit, </a:t>
            </a:r>
            <a:r>
              <a:rPr lang="en-GB" sz="2400" dirty="0">
                <a:latin typeface="Garamond" panose="02020404030301010803" pitchFamily="18" charset="0"/>
              </a:rPr>
              <a:t>2019</a:t>
            </a:r>
          </a:p>
        </p:txBody>
      </p:sp>
      <p:pic>
        <p:nvPicPr>
          <p:cNvPr id="83970" name="Picture 2" descr="Pope to young people: We need you to protect environment - India Today">
            <a:extLst>
              <a:ext uri="{FF2B5EF4-FFF2-40B4-BE49-F238E27FC236}">
                <a16:creationId xmlns:a16="http://schemas.microsoft.com/office/drawing/2014/main" id="{3971F153-B084-29E3-9F24-4A33AA6F2A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9" r="32029"/>
          <a:stretch/>
        </p:blipFill>
        <p:spPr bwMode="auto">
          <a:xfrm>
            <a:off x="703263" y="837687"/>
            <a:ext cx="5836654" cy="522605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002055"/>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7A591D66-7816-7C2B-4FFB-3E16155DCD53}"/>
              </a:ext>
            </a:extLst>
          </p:cNvPr>
          <p:cNvSpPr txBox="1"/>
          <p:nvPr/>
        </p:nvSpPr>
        <p:spPr>
          <a:xfrm>
            <a:off x="9112062" y="184924"/>
            <a:ext cx="2627500" cy="6124754"/>
          </a:xfrm>
          <a:prstGeom prst="rect">
            <a:avLst/>
          </a:prstGeom>
          <a:noFill/>
        </p:spPr>
        <p:txBody>
          <a:bodyPr wrap="square" rtlCol="0">
            <a:spAutoFit/>
          </a:bodyPr>
          <a:lstStyle/>
          <a:p>
            <a:pPr algn="ctr"/>
            <a:r>
              <a:rPr lang="en-GB" sz="4000" dirty="0">
                <a:latin typeface="Garamond" panose="02020404030301010803" pitchFamily="18" charset="0"/>
              </a:rPr>
              <a:t>“Jesus will always be there          to restore your strength           and your hope.”</a:t>
            </a:r>
          </a:p>
          <a:p>
            <a:pPr algn="ctr"/>
            <a:r>
              <a:rPr lang="en-GB" sz="2400" dirty="0">
                <a:latin typeface="Garamond" panose="02020404030301010803" pitchFamily="18" charset="0"/>
              </a:rPr>
              <a:t>  - Pope Francis, </a:t>
            </a:r>
            <a:r>
              <a:rPr lang="en-GB" sz="2400" i="1" dirty="0">
                <a:latin typeface="Garamond" panose="02020404030301010803" pitchFamily="18" charset="0"/>
              </a:rPr>
              <a:t>Christus </a:t>
            </a:r>
            <a:r>
              <a:rPr lang="en-GB" sz="2400" i="1" dirty="0" err="1">
                <a:latin typeface="Garamond" panose="02020404030301010803" pitchFamily="18" charset="0"/>
              </a:rPr>
              <a:t>vivit</a:t>
            </a:r>
            <a:r>
              <a:rPr lang="en-GB" sz="2400" i="1" dirty="0">
                <a:latin typeface="Garamond" panose="02020404030301010803" pitchFamily="18" charset="0"/>
              </a:rPr>
              <a:t>, 2019</a:t>
            </a:r>
          </a:p>
          <a:p>
            <a:endParaRPr lang="en-GB" sz="2400" i="1" dirty="0">
              <a:latin typeface="Garamond" panose="02020404030301010803" pitchFamily="18" charset="0"/>
            </a:endParaRPr>
          </a:p>
        </p:txBody>
      </p:sp>
      <p:pic>
        <p:nvPicPr>
          <p:cNvPr id="84994" name="Picture 2" descr="Pope Francis">
            <a:extLst>
              <a:ext uri="{FF2B5EF4-FFF2-40B4-BE49-F238E27FC236}">
                <a16:creationId xmlns:a16="http://schemas.microsoft.com/office/drawing/2014/main" id="{C4CE52F2-8DD8-85A0-EFFD-794D824F39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36"/>
          <a:stretch/>
        </p:blipFill>
        <p:spPr bwMode="auto">
          <a:xfrm>
            <a:off x="0" y="0"/>
            <a:ext cx="88883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21824"/>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7CF45507-7A30-8AC4-ED6A-15E611403310}"/>
              </a:ext>
            </a:extLst>
          </p:cNvPr>
          <p:cNvSpPr txBox="1"/>
          <p:nvPr/>
        </p:nvSpPr>
        <p:spPr>
          <a:xfrm>
            <a:off x="5236759" y="922410"/>
            <a:ext cx="6708202" cy="4750147"/>
          </a:xfrm>
          <a:prstGeom prst="rect">
            <a:avLst/>
          </a:prstGeom>
          <a:noFill/>
        </p:spPr>
        <p:txBody>
          <a:bodyPr wrap="square" rtlCol="0">
            <a:spAutoFit/>
          </a:bodyPr>
          <a:lstStyle/>
          <a:p>
            <a:pPr algn="ctr">
              <a:lnSpc>
                <a:spcPct val="107000"/>
              </a:lnSpc>
              <a:spcAft>
                <a:spcPts val="800"/>
              </a:spcAft>
              <a:buClr>
                <a:srgbClr val="212121"/>
              </a:buClr>
            </a:pPr>
            <a:r>
              <a:rPr lang="en-GB" sz="40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Youth </a:t>
            </a:r>
          </a:p>
          <a:p>
            <a:pPr algn="ctr">
              <a:lnSpc>
                <a:spcPct val="107000"/>
              </a:lnSpc>
              <a:spcAft>
                <a:spcPts val="800"/>
              </a:spcAft>
              <a:buClr>
                <a:srgbClr val="212121"/>
              </a:buClr>
            </a:pP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is for taking risks, </a:t>
            </a:r>
          </a:p>
          <a:p>
            <a:pPr algn="ctr">
              <a:lnSpc>
                <a:spcPct val="107000"/>
              </a:lnSpc>
              <a:spcAft>
                <a:spcPts val="800"/>
              </a:spcAft>
              <a:buClr>
                <a:srgbClr val="212121"/>
              </a:buClr>
            </a:pP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good risks, </a:t>
            </a:r>
          </a:p>
          <a:p>
            <a:pPr algn="ctr">
              <a:lnSpc>
                <a:spcPct val="107000"/>
              </a:lnSpc>
              <a:spcAft>
                <a:spcPts val="800"/>
              </a:spcAft>
              <a:buClr>
                <a:srgbClr val="212121"/>
              </a:buClr>
            </a:pP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risks full of hope.”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Clr>
                <a:srgbClr val="212121"/>
              </a:buClr>
            </a:pPr>
            <a:endParaRPr lang="en-GB" sz="2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GB" sz="2400" dirty="0">
                <a:latin typeface="Garamond" panose="02020404030301010803" pitchFamily="18" charset="0"/>
              </a:rPr>
              <a:t>- Pope Francis, </a:t>
            </a:r>
          </a:p>
          <a:p>
            <a:pPr algn="r"/>
            <a:r>
              <a:rPr lang="en-GB" sz="2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Convocation of the </a:t>
            </a:r>
          </a:p>
          <a:p>
            <a:pPr algn="r"/>
            <a:r>
              <a:rPr lang="en-GB" sz="2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Renewal in the Holy Spirit,   </a:t>
            </a:r>
          </a:p>
          <a:p>
            <a:pPr algn="r"/>
            <a:r>
              <a:rPr lang="en-GB" sz="2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2014</a:t>
            </a:r>
            <a:endParaRPr lang="en-GB" sz="2400" dirty="0">
              <a:latin typeface="Garamond" panose="02020404030301010803" pitchFamily="18" charset="0"/>
            </a:endParaRPr>
          </a:p>
        </p:txBody>
      </p:sp>
      <p:pic>
        <p:nvPicPr>
          <p:cNvPr id="90114" name="Picture 2">
            <a:extLst>
              <a:ext uri="{FF2B5EF4-FFF2-40B4-BE49-F238E27FC236}">
                <a16:creationId xmlns:a16="http://schemas.microsoft.com/office/drawing/2014/main" id="{D5433EE5-2526-23B5-4209-1FD4A1D459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4" r="35000"/>
          <a:stretch/>
        </p:blipFill>
        <p:spPr bwMode="auto">
          <a:xfrm>
            <a:off x="459461" y="668338"/>
            <a:ext cx="5818861" cy="539539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72724"/>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3BBFAC0B-1F15-9454-303F-D1CDB83686A0}"/>
              </a:ext>
            </a:extLst>
          </p:cNvPr>
          <p:cNvSpPr txBox="1"/>
          <p:nvPr/>
        </p:nvSpPr>
        <p:spPr>
          <a:xfrm>
            <a:off x="8348258" y="994353"/>
            <a:ext cx="3005541" cy="4678204"/>
          </a:xfrm>
          <a:prstGeom prst="rect">
            <a:avLst/>
          </a:prstGeom>
          <a:noFill/>
        </p:spPr>
        <p:txBody>
          <a:bodyPr wrap="square" rtlCol="0">
            <a:spAutoFit/>
          </a:bodyPr>
          <a:lstStyle/>
          <a:p>
            <a:pPr algn="ctr"/>
            <a:r>
              <a:rPr lang="en-GB" sz="4000" dirty="0">
                <a:latin typeface="Garamond" panose="02020404030301010803" pitchFamily="18" charset="0"/>
              </a:rPr>
              <a:t>“Youth is meant to help others know the Lord.”</a:t>
            </a:r>
          </a:p>
          <a:p>
            <a:endParaRPr lang="en-GB" dirty="0">
              <a:latin typeface="Garamond" panose="02020404030301010803" pitchFamily="18" charset="0"/>
            </a:endParaRPr>
          </a:p>
          <a:p>
            <a:pPr algn="ctr"/>
            <a:r>
              <a:rPr lang="en-GB" sz="2400" dirty="0">
                <a:latin typeface="Garamond" panose="02020404030301010803" pitchFamily="18" charset="0"/>
              </a:rPr>
              <a:t>- Pope Francis,                                                        </a:t>
            </a:r>
            <a:r>
              <a:rPr lang="en-GB" sz="2400" i="1" dirty="0">
                <a:latin typeface="Garamond" panose="02020404030301010803" pitchFamily="18" charset="0"/>
              </a:rPr>
              <a:t>Convocation of the Renewal in the Holy Spirit,                     2014</a:t>
            </a:r>
          </a:p>
          <a:p>
            <a:endParaRPr lang="en-GB" sz="2400" i="1" dirty="0">
              <a:latin typeface="Garamond" panose="02020404030301010803" pitchFamily="18" charset="0"/>
            </a:endParaRPr>
          </a:p>
        </p:txBody>
      </p:sp>
      <p:pic>
        <p:nvPicPr>
          <p:cNvPr id="91138" name="Picture 2" descr="Pope Francis warns young people not to be tempted by consumerist sirens">
            <a:extLst>
              <a:ext uri="{FF2B5EF4-FFF2-40B4-BE49-F238E27FC236}">
                <a16:creationId xmlns:a16="http://schemas.microsoft.com/office/drawing/2014/main" id="{98B077C5-9727-29DA-7F22-F3826FD090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33" r="12312"/>
          <a:stretch/>
        </p:blipFill>
        <p:spPr bwMode="auto">
          <a:xfrm>
            <a:off x="0" y="0"/>
            <a:ext cx="7366000" cy="6864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134980"/>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D2544E8E-2F0F-714E-FC91-8189315CDA8D}"/>
              </a:ext>
            </a:extLst>
          </p:cNvPr>
          <p:cNvSpPr txBox="1"/>
          <p:nvPr/>
        </p:nvSpPr>
        <p:spPr>
          <a:xfrm>
            <a:off x="6445823" y="885519"/>
            <a:ext cx="5336602" cy="5071773"/>
          </a:xfrm>
          <a:prstGeom prst="rect">
            <a:avLst/>
          </a:prstGeom>
          <a:noFill/>
        </p:spPr>
        <p:txBody>
          <a:bodyPr wrap="square" rtlCol="0">
            <a:spAutoFit/>
          </a:bodyPr>
          <a:lstStyle/>
          <a:p>
            <a:pPr lvl="0" algn="ctr">
              <a:lnSpc>
                <a:spcPct val="107000"/>
              </a:lnSpc>
              <a:spcAft>
                <a:spcPts val="800"/>
              </a:spcAft>
            </a:pPr>
            <a:r>
              <a:rPr lang="en-GB" sz="4800" dirty="0">
                <a:solidFill>
                  <a:srgbClr val="373737"/>
                </a:solidFill>
                <a:effectLst/>
                <a:latin typeface="Garamond" panose="02020404030301010803" pitchFamily="18" charset="0"/>
                <a:ea typeface="Calibri" panose="020F0502020204030204" pitchFamily="34" charset="0"/>
                <a:cs typeface="Times New Roman" panose="02020603050405020304" pitchFamily="18" charset="0"/>
              </a:rPr>
              <a:t>“</a:t>
            </a:r>
            <a:r>
              <a:rPr lang="en-GB" sz="48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Don’t keep your youth           </a:t>
            </a:r>
          </a:p>
          <a:p>
            <a:pPr lvl="0" algn="ctr">
              <a:lnSpc>
                <a:spcPct val="107000"/>
              </a:lnSpc>
              <a:spcAft>
                <a:spcPts val="800"/>
              </a:spcAft>
            </a:pPr>
            <a:r>
              <a:rPr lang="en-GB" sz="48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 to yourselves :                         get out there!” </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Clr>
                <a:srgbClr val="212121"/>
              </a:buClr>
            </a:pPr>
            <a:endParaRPr lang="en-GB" sz="2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en-GB" sz="2400" dirty="0">
                <a:latin typeface="Garamond" panose="02020404030301010803" pitchFamily="18" charset="0"/>
              </a:rPr>
              <a:t> Pope Francis, </a:t>
            </a:r>
          </a:p>
          <a:p>
            <a:pPr algn="r"/>
            <a:r>
              <a:rPr lang="en-GB" sz="2400" i="1"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Convocation of the </a:t>
            </a:r>
          </a:p>
          <a:p>
            <a:pPr algn="r"/>
            <a:r>
              <a:rPr lang="en-GB" sz="2400" i="1"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Renewal in the Holy Spirit,   </a:t>
            </a:r>
          </a:p>
          <a:p>
            <a:pPr algn="r"/>
            <a:r>
              <a:rPr lang="en-GB" sz="2400" i="1"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2014</a:t>
            </a:r>
            <a:endParaRPr lang="en-GB" sz="2400" i="1" dirty="0">
              <a:latin typeface="Garamond" panose="02020404030301010803" pitchFamily="18" charset="0"/>
            </a:endParaRPr>
          </a:p>
        </p:txBody>
      </p:sp>
      <p:pic>
        <p:nvPicPr>
          <p:cNvPr id="80898" name="Picture 2" descr="Pope Francis, whose vision has captivated the world, brings it to North  America - Los Angeles Times">
            <a:extLst>
              <a:ext uri="{FF2B5EF4-FFF2-40B4-BE49-F238E27FC236}">
                <a16:creationId xmlns:a16="http://schemas.microsoft.com/office/drawing/2014/main" id="{ECD3F3E9-C3A8-A2E9-E3B0-EC249E504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745"/>
          <a:stretch/>
        </p:blipFill>
        <p:spPr bwMode="auto">
          <a:xfrm>
            <a:off x="1" y="0"/>
            <a:ext cx="6235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145912"/>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A6CF607D-6EC7-0104-3D2B-4982EC958E14}"/>
              </a:ext>
            </a:extLst>
          </p:cNvPr>
          <p:cNvSpPr txBox="1"/>
          <p:nvPr/>
        </p:nvSpPr>
        <p:spPr>
          <a:xfrm>
            <a:off x="6464299" y="1643896"/>
            <a:ext cx="6243305" cy="3570208"/>
          </a:xfrm>
          <a:prstGeom prst="rect">
            <a:avLst/>
          </a:prstGeom>
          <a:noFill/>
        </p:spPr>
        <p:txBody>
          <a:bodyPr wrap="square" rtlCol="0">
            <a:spAutoFit/>
          </a:bodyPr>
          <a:lstStyle/>
          <a:p>
            <a:pPr algn="ctr"/>
            <a:r>
              <a:rPr lang="en-GB" sz="4000" dirty="0">
                <a:latin typeface="Garamond" panose="02020404030301010803" pitchFamily="18" charset="0"/>
              </a:rPr>
              <a:t>“Ask the Lord to give us </a:t>
            </a:r>
          </a:p>
          <a:p>
            <a:pPr algn="ctr"/>
            <a:r>
              <a:rPr lang="en-GB" sz="4000" dirty="0">
                <a:latin typeface="Garamond" panose="02020404030301010803" pitchFamily="18" charset="0"/>
              </a:rPr>
              <a:t>the grace to be merciful </a:t>
            </a:r>
          </a:p>
          <a:p>
            <a:pPr algn="ctr"/>
            <a:r>
              <a:rPr lang="en-GB" sz="4000" dirty="0">
                <a:latin typeface="Garamond" panose="02020404030301010803" pitchFamily="18" charset="0"/>
              </a:rPr>
              <a:t>to those           </a:t>
            </a:r>
          </a:p>
          <a:p>
            <a:pPr algn="ctr"/>
            <a:r>
              <a:rPr lang="en-GB" sz="4000" dirty="0">
                <a:latin typeface="Garamond" panose="02020404030301010803" pitchFamily="18" charset="0"/>
              </a:rPr>
              <a:t>who do us wrong.”</a:t>
            </a:r>
          </a:p>
          <a:p>
            <a:endParaRPr lang="en-GB" dirty="0">
              <a:latin typeface="Garamond" panose="02020404030301010803" pitchFamily="18" charset="0"/>
            </a:endParaRPr>
          </a:p>
          <a:p>
            <a:pPr algn="ctr"/>
            <a:r>
              <a:rPr lang="en-GB" sz="2400" dirty="0">
                <a:latin typeface="Garamond" panose="02020404030301010803" pitchFamily="18" charset="0"/>
              </a:rPr>
              <a:t>- Pope Francis,</a:t>
            </a:r>
            <a:r>
              <a:rPr lang="en-GB" sz="2400" i="1" dirty="0">
                <a:latin typeface="Garamond" panose="02020404030301010803" pitchFamily="18" charset="0"/>
              </a:rPr>
              <a:t> World Youth Day, 2016</a:t>
            </a:r>
          </a:p>
          <a:p>
            <a:endParaRPr lang="en-GB" sz="2400" i="1" dirty="0">
              <a:latin typeface="Garamond" panose="02020404030301010803" pitchFamily="18" charset="0"/>
            </a:endParaRPr>
          </a:p>
        </p:txBody>
      </p:sp>
      <p:pic>
        <p:nvPicPr>
          <p:cNvPr id="89090" name="Picture 2" descr="Pope urges Catholics to be more inclusive, less judgmental">
            <a:extLst>
              <a:ext uri="{FF2B5EF4-FFF2-40B4-BE49-F238E27FC236}">
                <a16:creationId xmlns:a16="http://schemas.microsoft.com/office/drawing/2014/main" id="{D9622A0D-10EF-1893-36B0-F0F32A84A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1863"/>
            <a:ext cx="708660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8420"/>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33852F50-125E-BDDF-1B8D-D87BC3DE811F}"/>
              </a:ext>
            </a:extLst>
          </p:cNvPr>
          <p:cNvSpPr txBox="1"/>
          <p:nvPr/>
        </p:nvSpPr>
        <p:spPr>
          <a:xfrm>
            <a:off x="273050" y="5261429"/>
            <a:ext cx="11645900" cy="1660711"/>
          </a:xfrm>
          <a:prstGeom prst="rect">
            <a:avLst/>
          </a:prstGeom>
          <a:noFill/>
        </p:spPr>
        <p:txBody>
          <a:bodyPr wrap="square" rtlCol="0">
            <a:spAutoFit/>
          </a:bodyPr>
          <a:lstStyle/>
          <a:p>
            <a:pPr lvl="0">
              <a:lnSpc>
                <a:spcPct val="107000"/>
              </a:lnSpc>
              <a:spcAft>
                <a:spcPts val="800"/>
              </a:spcAft>
            </a:pPr>
            <a:r>
              <a:rPr lang="en-GB" sz="36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“Always be living stones in the Church,  to build up the Church,       by being united to Jesus.” </a:t>
            </a:r>
            <a:r>
              <a:rPr lang="en-GB" sz="2400" dirty="0">
                <a:solidFill>
                  <a:srgbClr val="333333"/>
                </a:solidFill>
                <a:latin typeface="Garamond" panose="02020404030301010803" pitchFamily="18" charset="0"/>
                <a:cs typeface="Times New Roman" panose="02020603050405020304" pitchFamily="18" charset="0"/>
              </a:rPr>
              <a:t>- </a:t>
            </a:r>
            <a:r>
              <a:rPr lang="en-GB" sz="2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To </a:t>
            </a:r>
            <a:r>
              <a:rPr lang="en-GB" sz="2400" dirty="0">
                <a:solidFill>
                  <a:srgbClr val="333333"/>
                </a:solidFill>
                <a:latin typeface="Garamond" panose="02020404030301010803" pitchFamily="18" charset="0"/>
                <a:ea typeface="Calibri" panose="020F0502020204030204" pitchFamily="34" charset="0"/>
                <a:cs typeface="Times New Roman" panose="02020603050405020304" pitchFamily="18" charset="0"/>
              </a:rPr>
              <a:t>the </a:t>
            </a:r>
            <a:r>
              <a:rPr lang="en-GB" sz="2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young people of Italian                                                                         </a:t>
            </a:r>
            <a:r>
              <a:rPr lang="en-GB" sz="2400" dirty="0" err="1">
                <a:solidFill>
                  <a:schemeClr val="bg1"/>
                </a:solidFill>
                <a:effectLst/>
                <a:latin typeface="Garamond" panose="02020404030301010803" pitchFamily="18" charset="0"/>
                <a:ea typeface="Calibri" panose="020F0502020204030204" pitchFamily="34" charset="0"/>
                <a:cs typeface="Times New Roman" panose="02020603050405020304" pitchFamily="18" charset="0"/>
              </a:rPr>
              <a:t>xxxxxxxxxxxxxxxxxxxxxxxxxxxxxxxxxxxxxxxxxxxxxxxxx</a:t>
            </a:r>
            <a:r>
              <a:rPr lang="en-GB" sz="2400" dirty="0" err="1">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Catholic</a:t>
            </a:r>
            <a:r>
              <a:rPr lang="en-GB" sz="2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 Action, 2013</a:t>
            </a:r>
            <a:endParaRPr lang="en-GB" sz="2400" dirty="0">
              <a:latin typeface="Garamond" panose="02020404030301010803" pitchFamily="18" charset="0"/>
            </a:endParaRPr>
          </a:p>
        </p:txBody>
      </p:sp>
      <p:pic>
        <p:nvPicPr>
          <p:cNvPr id="87042" name="Picture 2">
            <a:extLst>
              <a:ext uri="{FF2B5EF4-FFF2-40B4-BE49-F238E27FC236}">
                <a16:creationId xmlns:a16="http://schemas.microsoft.com/office/drawing/2014/main" id="{94E8A5A1-D9EC-4BDC-98AE-956E57489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26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49680"/>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Pope Francis meets young people of the lay Catholic group 'Catholic Action' at the Vatican">
            <a:extLst>
              <a:ext uri="{FF2B5EF4-FFF2-40B4-BE49-F238E27FC236}">
                <a16:creationId xmlns:a16="http://schemas.microsoft.com/office/drawing/2014/main" id="{CD49675E-5B25-58C9-4112-EEB6CEB1E9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866" t="14297" r="9845"/>
          <a:stretch/>
        </p:blipFill>
        <p:spPr bwMode="auto">
          <a:xfrm>
            <a:off x="7454901" y="0"/>
            <a:ext cx="4737100" cy="6862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452100" y="5939567"/>
            <a:ext cx="965201" cy="923330"/>
          </a:xfrm>
          <a:prstGeom prst="rect">
            <a:avLst/>
          </a:prstGeom>
          <a:solidFill>
            <a:schemeClr val="bg1"/>
          </a:solidFill>
        </p:spPr>
        <p:txBody>
          <a:bodyPr wrap="square" rtlCol="0">
            <a:spAutoFit/>
          </a:bodyPr>
          <a:lstStyle/>
          <a:p>
            <a:endParaRPr lang="en-GB" sz="1400" b="1" dirty="0">
              <a:solidFill>
                <a:schemeClr val="accent1">
                  <a:lumMod val="50000"/>
                </a:schemeClr>
              </a:solidFill>
            </a:endParaRPr>
          </a:p>
          <a:p>
            <a:r>
              <a:rPr lang="en-GB" sz="2800" b="1" dirty="0">
                <a:solidFill>
                  <a:schemeClr val="accent1">
                    <a:lumMod val="50000"/>
                  </a:schemeClr>
                </a:solidFill>
              </a:rPr>
              <a:t>BDES</a:t>
            </a:r>
          </a:p>
          <a:p>
            <a:endParaRPr lang="en-GB" sz="1200" b="1" dirty="0">
              <a:solidFill>
                <a:schemeClr val="accent1">
                  <a:lumMod val="50000"/>
                </a:schemeClr>
              </a:solidFill>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5712" y="5943600"/>
            <a:ext cx="771525" cy="914400"/>
          </a:xfrm>
          <a:prstGeom prst="rect">
            <a:avLst/>
          </a:prstGeom>
        </p:spPr>
      </p:pic>
      <p:sp>
        <p:nvSpPr>
          <p:cNvPr id="2" name="TextBox 1">
            <a:extLst>
              <a:ext uri="{FF2B5EF4-FFF2-40B4-BE49-F238E27FC236}">
                <a16:creationId xmlns:a16="http://schemas.microsoft.com/office/drawing/2014/main" id="{90A7E874-A074-06DB-8485-95EAA3AB9C9A}"/>
              </a:ext>
            </a:extLst>
          </p:cNvPr>
          <p:cNvSpPr txBox="1"/>
          <p:nvPr/>
        </p:nvSpPr>
        <p:spPr>
          <a:xfrm>
            <a:off x="604755" y="1103171"/>
            <a:ext cx="6708202" cy="4651658"/>
          </a:xfrm>
          <a:prstGeom prst="rect">
            <a:avLst/>
          </a:prstGeom>
          <a:noFill/>
        </p:spPr>
        <p:txBody>
          <a:bodyPr wrap="square" rtlCol="0">
            <a:spAutoFit/>
          </a:bodyPr>
          <a:lstStyle/>
          <a:p>
            <a:pPr lvl="0" algn="ctr">
              <a:lnSpc>
                <a:spcPct val="107000"/>
              </a:lnSpc>
              <a:spcAft>
                <a:spcPts val="800"/>
              </a:spcAft>
            </a:pP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“Enthusiasm,                       w</a:t>
            </a:r>
            <a:r>
              <a:rPr lang="en-GB" sz="4000" dirty="0">
                <a:solidFill>
                  <a:srgbClr val="333333"/>
                </a:solidFill>
                <a:effectLst/>
                <a:latin typeface="Garamond" panose="02020404030301010803" pitchFamily="18" charset="0"/>
                <a:ea typeface="Calibri" panose="020F0502020204030204" pitchFamily="34" charset="0"/>
                <a:cs typeface="Open Sans" panose="020B0606030504020204" pitchFamily="34" charset="0"/>
              </a:rPr>
              <a:t>hen it is healthy,        demonstrates this:                   that one has something            of God inside                                 and expresses Him joyously</a:t>
            </a:r>
            <a:r>
              <a:rPr lang="en-GB" sz="40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endParaRPr lang="en-GB" sz="4000" dirty="0">
              <a:effectLst/>
              <a:latin typeface="Garamond" panose="02020404030301010803" pitchFamily="18" charset="0"/>
              <a:ea typeface="Calibri" panose="020F0502020204030204" pitchFamily="34" charset="0"/>
              <a:cs typeface="Times New Roman" panose="02020603050405020304" pitchFamily="18" charset="0"/>
            </a:endParaRPr>
          </a:p>
          <a:p>
            <a:pPr algn="ctr">
              <a:lnSpc>
                <a:spcPct val="107000"/>
              </a:lnSpc>
              <a:spcAft>
                <a:spcPts val="800"/>
              </a:spcAft>
              <a:buClr>
                <a:srgbClr val="212121"/>
              </a:buClr>
            </a:pPr>
            <a:endParaRPr lang="en-GB" sz="2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2400" dirty="0">
                <a:latin typeface="Garamond" panose="02020404030301010803" pitchFamily="18" charset="0"/>
              </a:rPr>
              <a:t> </a:t>
            </a:r>
            <a:r>
              <a:rPr lang="en-GB" sz="2400" dirty="0">
                <a:solidFill>
                  <a:srgbClr val="333333"/>
                </a:solidFill>
                <a:latin typeface="Garamond" panose="02020404030301010803" pitchFamily="18" charset="0"/>
                <a:cs typeface="Times New Roman" panose="02020603050405020304" pitchFamily="18" charset="0"/>
              </a:rPr>
              <a:t>- </a:t>
            </a:r>
            <a:r>
              <a:rPr lang="en-GB" sz="24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Papal address, July 2014     </a:t>
            </a:r>
            <a:endParaRPr lang="en-GB" sz="2400" dirty="0">
              <a:latin typeface="Garamond" panose="02020404030301010803" pitchFamily="18" charset="0"/>
            </a:endParaRPr>
          </a:p>
        </p:txBody>
      </p:sp>
    </p:spTree>
    <p:extLst>
      <p:ext uri="{BB962C8B-B14F-4D97-AF65-F5344CB8AC3E}">
        <p14:creationId xmlns:p14="http://schemas.microsoft.com/office/powerpoint/2010/main" val="264913211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sz="half" idx="1"/>
          </p:nvPr>
        </p:nvSpPr>
        <p:spPr>
          <a:xfrm>
            <a:off x="4940300" y="1859184"/>
            <a:ext cx="6799262" cy="3824468"/>
          </a:xfrm>
        </p:spPr>
        <p:txBody>
          <a:bodyPr>
            <a:normAutofit/>
          </a:bodyPr>
          <a:lstStyle/>
          <a:p>
            <a:pPr marL="0" indent="0" eaLnBrk="1" hangingPunct="1">
              <a:buNone/>
            </a:pPr>
            <a:endParaRPr lang="en-GB" altLang="en-US" dirty="0">
              <a:latin typeface="Garamond" panose="02020404030301010803" pitchFamily="18" charset="0"/>
            </a:endParaRPr>
          </a:p>
          <a:p>
            <a:pPr marL="0" indent="0" eaLnBrk="1" hangingPunct="1">
              <a:buNone/>
            </a:pPr>
            <a:endParaRPr lang="en-GB" altLang="en-US" dirty="0">
              <a:latin typeface="Garamond" panose="02020404030301010803" pitchFamily="18" charset="0"/>
            </a:endParaRPr>
          </a:p>
        </p:txBody>
      </p:sp>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4" name="TextBox 3"/>
          <p:cNvSpPr txBox="1"/>
          <p:nvPr/>
        </p:nvSpPr>
        <p:spPr>
          <a:xfrm>
            <a:off x="6571249" y="888046"/>
            <a:ext cx="4917488" cy="4401205"/>
          </a:xfrm>
          <a:prstGeom prst="rect">
            <a:avLst/>
          </a:prstGeom>
          <a:noFill/>
        </p:spPr>
        <p:txBody>
          <a:bodyPr wrap="square" rtlCol="0">
            <a:spAutoFit/>
          </a:bodyPr>
          <a:lstStyle/>
          <a:p>
            <a:pPr algn="ctr"/>
            <a:r>
              <a:rPr lang="en-GB" sz="4000" dirty="0">
                <a:latin typeface="Garamond" panose="02020404030301010803" pitchFamily="18" charset="0"/>
              </a:rPr>
              <a:t>“</a:t>
            </a:r>
            <a:r>
              <a:rPr lang="en-GB" sz="4400" dirty="0">
                <a:latin typeface="Garamond" panose="02020404030301010803" pitchFamily="18" charset="0"/>
              </a:rPr>
              <a:t>Our best dreams </a:t>
            </a:r>
          </a:p>
          <a:p>
            <a:pPr algn="ctr"/>
            <a:r>
              <a:rPr lang="en-GB" sz="4400" dirty="0">
                <a:latin typeface="Garamond" panose="02020404030301010803" pitchFamily="18" charset="0"/>
              </a:rPr>
              <a:t>are only attained </a:t>
            </a:r>
          </a:p>
          <a:p>
            <a:pPr algn="ctr"/>
            <a:r>
              <a:rPr lang="en-GB" sz="4400" dirty="0">
                <a:latin typeface="Garamond" panose="02020404030301010803" pitchFamily="18" charset="0"/>
              </a:rPr>
              <a:t>through hope, patience and                    commitment …</a:t>
            </a:r>
            <a:r>
              <a:rPr lang="en-GB" sz="4000" dirty="0">
                <a:latin typeface="Garamond" panose="02020404030301010803" pitchFamily="18" charset="0"/>
              </a:rPr>
              <a:t>”</a:t>
            </a:r>
          </a:p>
          <a:p>
            <a:pPr algn="r"/>
            <a:endParaRPr lang="en-GB" sz="2000" dirty="0">
              <a:latin typeface="Garamond" panose="02020404030301010803" pitchFamily="18" charset="0"/>
            </a:endParaRPr>
          </a:p>
          <a:p>
            <a:pPr algn="r"/>
            <a:r>
              <a:rPr lang="en-GB" sz="2000" dirty="0">
                <a:latin typeface="Garamond" panose="02020404030301010803" pitchFamily="18" charset="0"/>
              </a:rPr>
              <a:t>- Pope Francis to the </a:t>
            </a:r>
          </a:p>
          <a:p>
            <a:pPr algn="r"/>
            <a:r>
              <a:rPr lang="en-GB" sz="2000" dirty="0">
                <a:latin typeface="Garamond" panose="02020404030301010803" pitchFamily="18" charset="0"/>
              </a:rPr>
              <a:t>young people of the world</a:t>
            </a:r>
          </a:p>
        </p:txBody>
      </p:sp>
      <p:pic>
        <p:nvPicPr>
          <p:cNvPr id="8194" name="Picture 2" descr="Pope Francis approves blessings for same-sex couples">
            <a:extLst>
              <a:ext uri="{FF2B5EF4-FFF2-40B4-BE49-F238E27FC236}">
                <a16:creationId xmlns:a16="http://schemas.microsoft.com/office/drawing/2014/main" id="{7367BB76-60D6-65AA-43B4-9E33AF334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585"/>
          <a:stretch/>
        </p:blipFill>
        <p:spPr bwMode="auto">
          <a:xfrm>
            <a:off x="0" y="0"/>
            <a:ext cx="5797118" cy="685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514421"/>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3C90ED28-62A5-11CA-0447-75ED5FAA1F91}"/>
              </a:ext>
            </a:extLst>
          </p:cNvPr>
          <p:cNvSpPr txBox="1"/>
          <p:nvPr/>
        </p:nvSpPr>
        <p:spPr>
          <a:xfrm>
            <a:off x="385721" y="988702"/>
            <a:ext cx="3081379" cy="4678204"/>
          </a:xfrm>
          <a:prstGeom prst="rect">
            <a:avLst/>
          </a:prstGeom>
          <a:noFill/>
        </p:spPr>
        <p:txBody>
          <a:bodyPr wrap="square" rtlCol="0">
            <a:spAutoFit/>
          </a:bodyPr>
          <a:lstStyle/>
          <a:p>
            <a:pPr algn="ctr"/>
            <a:r>
              <a:rPr lang="en-GB" sz="4000" dirty="0">
                <a:latin typeface="Garamond" panose="02020404030301010803" pitchFamily="18" charset="0"/>
              </a:rPr>
              <a:t>“Catholic Action without Jesus is pointless.”</a:t>
            </a:r>
          </a:p>
          <a:p>
            <a:endParaRPr lang="en-GB" dirty="0">
              <a:latin typeface="Garamond" panose="02020404030301010803" pitchFamily="18" charset="0"/>
            </a:endParaRPr>
          </a:p>
          <a:p>
            <a:pPr algn="ctr"/>
            <a:r>
              <a:rPr lang="en-GB" sz="2400" dirty="0">
                <a:latin typeface="Garamond" panose="02020404030301010803" pitchFamily="18" charset="0"/>
              </a:rPr>
              <a:t>- Pope Francis,</a:t>
            </a:r>
            <a:r>
              <a:rPr lang="en-GB" sz="2400" i="1" dirty="0">
                <a:latin typeface="Garamond" panose="02020404030301010803" pitchFamily="18" charset="0"/>
              </a:rPr>
              <a:t>            </a:t>
            </a:r>
            <a:r>
              <a:rPr lang="en-GB" sz="2400" dirty="0">
                <a:latin typeface="Garamond" panose="02020404030301010803" pitchFamily="18" charset="0"/>
              </a:rPr>
              <a:t>To young people of </a:t>
            </a:r>
            <a:r>
              <a:rPr lang="en-GB" sz="2400" i="1" dirty="0">
                <a:latin typeface="Garamond" panose="02020404030301010803" pitchFamily="18" charset="0"/>
              </a:rPr>
              <a:t>Italian Catholic Action, </a:t>
            </a:r>
            <a:r>
              <a:rPr lang="en-GB" sz="2400" dirty="0">
                <a:latin typeface="Garamond" panose="02020404030301010803" pitchFamily="18" charset="0"/>
              </a:rPr>
              <a:t>2013</a:t>
            </a:r>
          </a:p>
          <a:p>
            <a:endParaRPr lang="en-GB" sz="2400" i="1" dirty="0">
              <a:latin typeface="Garamond" panose="02020404030301010803" pitchFamily="18" charset="0"/>
            </a:endParaRPr>
          </a:p>
        </p:txBody>
      </p:sp>
      <p:pic>
        <p:nvPicPr>
          <p:cNvPr id="88066" name="Picture 2" descr="Pope Francis Tells Bahrain Youths to 'Seek Real Advice, Not Google' |  LatestLY">
            <a:extLst>
              <a:ext uri="{FF2B5EF4-FFF2-40B4-BE49-F238E27FC236}">
                <a16:creationId xmlns:a16="http://schemas.microsoft.com/office/drawing/2014/main" id="{C769487B-F2ED-6CAF-3E9B-E9FD52A8C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013463"/>
            <a:ext cx="7607300" cy="428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557348"/>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202705E4-22DA-2725-092D-33A4D7A3E120}"/>
              </a:ext>
            </a:extLst>
          </p:cNvPr>
          <p:cNvSpPr txBox="1"/>
          <p:nvPr/>
        </p:nvSpPr>
        <p:spPr>
          <a:xfrm>
            <a:off x="703263" y="1188581"/>
            <a:ext cx="2462038" cy="5016758"/>
          </a:xfrm>
          <a:prstGeom prst="rect">
            <a:avLst/>
          </a:prstGeom>
          <a:noFill/>
        </p:spPr>
        <p:txBody>
          <a:bodyPr wrap="square" rtlCol="0">
            <a:spAutoFit/>
          </a:bodyPr>
          <a:lstStyle/>
          <a:p>
            <a:pPr algn="ctr"/>
            <a:r>
              <a:rPr lang="en-GB" sz="4000" dirty="0">
                <a:latin typeface="Garamond" panose="02020404030301010803" pitchFamily="18" charset="0"/>
              </a:rPr>
              <a:t>“Be open to hope and to yearn for fullness.”</a:t>
            </a:r>
          </a:p>
          <a:p>
            <a:endParaRPr lang="en-GB" sz="2400" dirty="0">
              <a:latin typeface="Garamond" panose="02020404030301010803" pitchFamily="18" charset="0"/>
            </a:endParaRPr>
          </a:p>
          <a:p>
            <a:pPr algn="ctr"/>
            <a:r>
              <a:rPr lang="en-GB" sz="2400" dirty="0">
                <a:latin typeface="Garamond" panose="02020404030301010803" pitchFamily="18" charset="0"/>
              </a:rPr>
              <a:t>- Pope Francis,</a:t>
            </a:r>
            <a:r>
              <a:rPr lang="en-GB" sz="2400" i="1" dirty="0">
                <a:latin typeface="Garamond" panose="02020404030301010803" pitchFamily="18" charset="0"/>
              </a:rPr>
              <a:t> Papal Address, July 2014</a:t>
            </a:r>
          </a:p>
          <a:p>
            <a:endParaRPr lang="en-GB" sz="2400" i="1" dirty="0">
              <a:latin typeface="Garamond" panose="02020404030301010803" pitchFamily="18" charset="0"/>
            </a:endParaRPr>
          </a:p>
        </p:txBody>
      </p:sp>
      <p:pic>
        <p:nvPicPr>
          <p:cNvPr id="92162" name="Picture 2" descr="Crises are signs that church is still alive, pope says | National Catholic  Reporter">
            <a:extLst>
              <a:ext uri="{FF2B5EF4-FFF2-40B4-BE49-F238E27FC236}">
                <a16:creationId xmlns:a16="http://schemas.microsoft.com/office/drawing/2014/main" id="{483C7B2D-E068-4CDB-D9E1-77634B31E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45" y="652661"/>
            <a:ext cx="8324855" cy="555267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883180"/>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FCC32D2E-3AC2-36DB-B988-432C351C4845}"/>
              </a:ext>
            </a:extLst>
          </p:cNvPr>
          <p:cNvSpPr txBox="1"/>
          <p:nvPr/>
        </p:nvSpPr>
        <p:spPr>
          <a:xfrm>
            <a:off x="6705600" y="1020294"/>
            <a:ext cx="5839618" cy="4817409"/>
          </a:xfrm>
          <a:prstGeom prst="rect">
            <a:avLst/>
          </a:prstGeom>
          <a:noFill/>
        </p:spPr>
        <p:txBody>
          <a:bodyPr wrap="square" rtlCol="0">
            <a:spAutoFit/>
          </a:bodyPr>
          <a:lstStyle/>
          <a:p>
            <a:pPr algn="ctr">
              <a:lnSpc>
                <a:spcPct val="107000"/>
              </a:lnSpc>
              <a:spcAft>
                <a:spcPts val="800"/>
              </a:spcAft>
            </a:pPr>
            <a:r>
              <a:rPr lang="en-GB" sz="48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r>
              <a:rPr lang="en-GB" sz="4800" dirty="0">
                <a:solidFill>
                  <a:srgbClr val="000000"/>
                </a:solidFill>
                <a:effectLst/>
                <a:latin typeface="Garamond" panose="02020404030301010803" pitchFamily="18" charset="0"/>
                <a:ea typeface="Calibri" panose="020F0502020204030204" pitchFamily="34" charset="0"/>
                <a:cs typeface="Open Sans" panose="020B0606030504020204" pitchFamily="34" charset="0"/>
              </a:rPr>
              <a:t>Be open </a:t>
            </a:r>
          </a:p>
          <a:p>
            <a:pPr algn="ctr">
              <a:lnSpc>
                <a:spcPct val="107000"/>
              </a:lnSpc>
              <a:spcAft>
                <a:spcPts val="800"/>
              </a:spcAft>
            </a:pPr>
            <a:r>
              <a:rPr lang="en-GB" sz="4800" dirty="0">
                <a:solidFill>
                  <a:srgbClr val="000000"/>
                </a:solidFill>
                <a:effectLst/>
                <a:latin typeface="Garamond" panose="02020404030301010803" pitchFamily="18" charset="0"/>
                <a:ea typeface="Calibri" panose="020F0502020204030204" pitchFamily="34" charset="0"/>
                <a:cs typeface="Open Sans" panose="020B0606030504020204" pitchFamily="34" charset="0"/>
              </a:rPr>
              <a:t>to yearn </a:t>
            </a:r>
          </a:p>
          <a:p>
            <a:pPr algn="ctr">
              <a:lnSpc>
                <a:spcPct val="107000"/>
              </a:lnSpc>
              <a:spcAft>
                <a:spcPts val="800"/>
              </a:spcAft>
            </a:pPr>
            <a:r>
              <a:rPr lang="en-GB" sz="4800" dirty="0">
                <a:solidFill>
                  <a:srgbClr val="000000"/>
                </a:solidFill>
                <a:effectLst/>
                <a:latin typeface="Garamond" panose="02020404030301010803" pitchFamily="18" charset="0"/>
                <a:ea typeface="Calibri" panose="020F0502020204030204" pitchFamily="34" charset="0"/>
                <a:cs typeface="Open Sans" panose="020B0606030504020204" pitchFamily="34" charset="0"/>
              </a:rPr>
              <a:t>to give meaning </a:t>
            </a:r>
          </a:p>
          <a:p>
            <a:pPr algn="ctr">
              <a:lnSpc>
                <a:spcPct val="107000"/>
              </a:lnSpc>
              <a:spcAft>
                <a:spcPts val="800"/>
              </a:spcAft>
            </a:pPr>
            <a:r>
              <a:rPr lang="en-GB" sz="4800" dirty="0">
                <a:solidFill>
                  <a:srgbClr val="000000"/>
                </a:solidFill>
                <a:effectLst/>
                <a:latin typeface="Garamond" panose="02020404030301010803" pitchFamily="18" charset="0"/>
                <a:ea typeface="Calibri" panose="020F0502020204030204" pitchFamily="34" charset="0"/>
                <a:cs typeface="Open Sans" panose="020B0606030504020204" pitchFamily="34" charset="0"/>
              </a:rPr>
              <a:t>to your future.”</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Clr>
                <a:srgbClr val="212121"/>
              </a:buClr>
            </a:pPr>
            <a:endParaRPr lang="en-GB" sz="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3200" dirty="0">
                <a:latin typeface="Garamond" panose="02020404030301010803" pitchFamily="18" charset="0"/>
              </a:rPr>
              <a:t> </a:t>
            </a:r>
            <a:r>
              <a:rPr lang="en-GB" sz="3200" dirty="0">
                <a:solidFill>
                  <a:srgbClr val="333333"/>
                </a:solidFill>
                <a:latin typeface="Garamond" panose="02020404030301010803" pitchFamily="18" charset="0"/>
                <a:cs typeface="Times New Roman" panose="02020603050405020304" pitchFamily="18" charset="0"/>
              </a:rPr>
              <a:t>- Pope Francis,                                                             p</a:t>
            </a:r>
            <a:r>
              <a:rPr lang="en-GB" sz="32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apal address, July 2014     </a:t>
            </a:r>
            <a:endParaRPr lang="en-GB" sz="3200" dirty="0">
              <a:latin typeface="Garamond" panose="02020404030301010803" pitchFamily="18" charset="0"/>
            </a:endParaRPr>
          </a:p>
        </p:txBody>
      </p:sp>
      <p:pic>
        <p:nvPicPr>
          <p:cNvPr id="96258" name="Picture 2" descr="Pope Francis Archives - Hungary Today">
            <a:extLst>
              <a:ext uri="{FF2B5EF4-FFF2-40B4-BE49-F238E27FC236}">
                <a16:creationId xmlns:a16="http://schemas.microsoft.com/office/drawing/2014/main" id="{ADA3B5EF-F049-011D-96E1-2352FAC15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9761"/>
            <a:ext cx="7404100" cy="493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079668"/>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C69103AA-60E3-5210-9034-4F94664ED84C}"/>
              </a:ext>
            </a:extLst>
          </p:cNvPr>
          <p:cNvSpPr txBox="1"/>
          <p:nvPr/>
        </p:nvSpPr>
        <p:spPr>
          <a:xfrm>
            <a:off x="7620000" y="1233100"/>
            <a:ext cx="4665662" cy="3908762"/>
          </a:xfrm>
          <a:prstGeom prst="rect">
            <a:avLst/>
          </a:prstGeom>
          <a:noFill/>
        </p:spPr>
        <p:txBody>
          <a:bodyPr wrap="square" rtlCol="0">
            <a:spAutoFit/>
          </a:bodyPr>
          <a:lstStyle/>
          <a:p>
            <a:pPr algn="ctr"/>
            <a:r>
              <a:rPr lang="en-GB" sz="4400" dirty="0">
                <a:latin typeface="Garamond" panose="02020404030301010803" pitchFamily="18" charset="0"/>
              </a:rPr>
              <a:t>“Imagine </a:t>
            </a:r>
          </a:p>
          <a:p>
            <a:pPr algn="ctr"/>
            <a:r>
              <a:rPr lang="en-GB" sz="4400" dirty="0">
                <a:latin typeface="Garamond" panose="02020404030301010803" pitchFamily="18" charset="0"/>
              </a:rPr>
              <a:t>the appropriate journey </a:t>
            </a:r>
          </a:p>
          <a:p>
            <a:pPr algn="ctr"/>
            <a:r>
              <a:rPr lang="en-GB" sz="4400" dirty="0">
                <a:latin typeface="Garamond" panose="02020404030301010803" pitchFamily="18" charset="0"/>
              </a:rPr>
              <a:t>for each of you.” </a:t>
            </a:r>
            <a:endParaRPr lang="en-GB" sz="4400" dirty="0">
              <a:latin typeface="Garamond" panose="02020404030301010803" pitchFamily="18" charset="0"/>
              <a:ea typeface="Calibri" panose="020F0502020204030204" pitchFamily="34" charset="0"/>
              <a:cs typeface="Times New Roman" panose="02020603050405020304" pitchFamily="18" charset="0"/>
            </a:endParaRPr>
          </a:p>
          <a:p>
            <a:endParaRPr lang="en-US" sz="2400" i="1" dirty="0">
              <a:latin typeface="Garamond" panose="02020404030301010803" pitchFamily="18" charset="0"/>
            </a:endParaRPr>
          </a:p>
          <a:p>
            <a:r>
              <a:rPr lang="en-US" sz="2400" i="1" dirty="0">
                <a:latin typeface="Garamond" panose="02020404030301010803" pitchFamily="18" charset="0"/>
              </a:rPr>
              <a:t>   - </a:t>
            </a:r>
            <a:r>
              <a:rPr lang="en-US" sz="2400" dirty="0">
                <a:latin typeface="Garamond" panose="02020404030301010803" pitchFamily="18" charset="0"/>
              </a:rPr>
              <a:t>Pope Francis, </a:t>
            </a:r>
            <a:r>
              <a:rPr lang="en-US" sz="2400" i="1" dirty="0">
                <a:latin typeface="Garamond" panose="02020404030301010803" pitchFamily="18" charset="0"/>
              </a:rPr>
              <a:t>Papal Address 2014</a:t>
            </a:r>
          </a:p>
          <a:p>
            <a:endParaRPr lang="en-GB" sz="2400" i="1" dirty="0">
              <a:latin typeface="Garamond" panose="02020404030301010803" pitchFamily="18" charset="0"/>
            </a:endParaRPr>
          </a:p>
        </p:txBody>
      </p:sp>
      <p:pic>
        <p:nvPicPr>
          <p:cNvPr id="79874" name="Picture 2" descr="Pope Francis Tells Young People: Happiness Can't Be Downloaded Like An App  | YOUNG CHRISTIAN WORKERS">
            <a:extLst>
              <a:ext uri="{FF2B5EF4-FFF2-40B4-BE49-F238E27FC236}">
                <a16:creationId xmlns:a16="http://schemas.microsoft.com/office/drawing/2014/main" id="{4E47E16D-97A1-CA9E-EA1D-D75B438C3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3100"/>
            <a:ext cx="7620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680500"/>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73F8E68E-02A1-1F72-2FCE-B6A124D7B3D8}"/>
              </a:ext>
            </a:extLst>
          </p:cNvPr>
          <p:cNvSpPr txBox="1"/>
          <p:nvPr/>
        </p:nvSpPr>
        <p:spPr>
          <a:xfrm>
            <a:off x="7607300" y="372580"/>
            <a:ext cx="4237037" cy="5299977"/>
          </a:xfrm>
          <a:prstGeom prst="rect">
            <a:avLst/>
          </a:prstGeom>
          <a:noFill/>
        </p:spPr>
        <p:txBody>
          <a:bodyPr wrap="square" rtlCol="0">
            <a:spAutoFit/>
          </a:bodyPr>
          <a:lstStyle/>
          <a:p>
            <a:pPr lvl="0" algn="ctr">
              <a:lnSpc>
                <a:spcPct val="107000"/>
              </a:lnSpc>
              <a:spcAft>
                <a:spcPts val="800"/>
              </a:spcAft>
            </a:pPr>
            <a:r>
              <a:rPr lang="en-GB" sz="48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r>
              <a:rPr lang="en-GB" sz="4800" dirty="0">
                <a:solidFill>
                  <a:srgbClr val="000000"/>
                </a:solidFill>
                <a:effectLst/>
                <a:latin typeface="Garamond" panose="02020404030301010803" pitchFamily="18" charset="0"/>
                <a:ea typeface="Calibri" panose="020F0502020204030204" pitchFamily="34" charset="0"/>
                <a:cs typeface="Open Sans" panose="020B0606030504020204" pitchFamily="34" charset="0"/>
              </a:rPr>
              <a:t>Choose the path that brings you peace and human fulfilment.”</a:t>
            </a:r>
            <a:endParaRPr lang="en-GB" sz="4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buClr>
                <a:srgbClr val="212121"/>
              </a:buClr>
            </a:pPr>
            <a:endParaRPr lang="en-GB" sz="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3200" dirty="0">
                <a:latin typeface="Garamond" panose="02020404030301010803" pitchFamily="18" charset="0"/>
              </a:rPr>
              <a:t> </a:t>
            </a:r>
            <a:r>
              <a:rPr lang="en-GB" sz="3200" dirty="0">
                <a:solidFill>
                  <a:srgbClr val="333333"/>
                </a:solidFill>
                <a:latin typeface="Garamond" panose="02020404030301010803" pitchFamily="18" charset="0"/>
                <a:cs typeface="Times New Roman" panose="02020603050405020304" pitchFamily="18" charset="0"/>
              </a:rPr>
              <a:t>- Pope Francis,                                                             p</a:t>
            </a:r>
            <a:r>
              <a:rPr lang="en-GB" sz="32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apal address, July 2014     </a:t>
            </a:r>
            <a:endParaRPr lang="en-GB" sz="3200" dirty="0">
              <a:latin typeface="Garamond" panose="02020404030301010803" pitchFamily="18" charset="0"/>
            </a:endParaRPr>
          </a:p>
        </p:txBody>
      </p:sp>
      <p:pic>
        <p:nvPicPr>
          <p:cNvPr id="97282" name="Picture 2" descr="Children need heterosexual parents, Pope Francis says after gay pride march  | National Catholic Reporter">
            <a:extLst>
              <a:ext uri="{FF2B5EF4-FFF2-40B4-BE49-F238E27FC236}">
                <a16:creationId xmlns:a16="http://schemas.microsoft.com/office/drawing/2014/main" id="{087B3D37-F7E1-D701-EE68-4FA6B3872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7058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441491"/>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812FAC6B-4533-CC30-1C36-22FADB8A5286}"/>
              </a:ext>
            </a:extLst>
          </p:cNvPr>
          <p:cNvSpPr txBox="1"/>
          <p:nvPr/>
        </p:nvSpPr>
        <p:spPr>
          <a:xfrm>
            <a:off x="108154" y="4891663"/>
            <a:ext cx="12083846" cy="1877437"/>
          </a:xfrm>
          <a:prstGeom prst="rect">
            <a:avLst/>
          </a:prstGeom>
          <a:noFill/>
        </p:spPr>
        <p:txBody>
          <a:bodyPr wrap="square" rtlCol="0">
            <a:spAutoFit/>
          </a:bodyPr>
          <a:lstStyle/>
          <a:p>
            <a:pPr algn="ctr"/>
            <a:r>
              <a:rPr lang="en-GB" sz="4400" dirty="0">
                <a:latin typeface="Garamond" panose="02020404030301010803" pitchFamily="18" charset="0"/>
              </a:rPr>
              <a:t>“Do not stand still; a young person cannot stand still.” </a:t>
            </a:r>
            <a:endParaRPr lang="en-GB" sz="4400" dirty="0">
              <a:latin typeface="Garamond" panose="02020404030301010803" pitchFamily="18" charset="0"/>
              <a:ea typeface="Calibri" panose="020F0502020204030204" pitchFamily="34" charset="0"/>
              <a:cs typeface="Times New Roman" panose="02020603050405020304" pitchFamily="18" charset="0"/>
            </a:endParaRPr>
          </a:p>
          <a:p>
            <a:endParaRPr lang="en-US" sz="2400" i="1" dirty="0">
              <a:latin typeface="Garamond" panose="02020404030301010803" pitchFamily="18" charset="0"/>
            </a:endParaRPr>
          </a:p>
          <a:p>
            <a:r>
              <a:rPr lang="en-US" sz="2400" i="1" dirty="0">
                <a:latin typeface="Garamond" panose="02020404030301010803" pitchFamily="18" charset="0"/>
              </a:rPr>
              <a:t>                                   - </a:t>
            </a:r>
            <a:r>
              <a:rPr lang="en-US" sz="2400" dirty="0">
                <a:latin typeface="Garamond" panose="02020404030301010803" pitchFamily="18" charset="0"/>
              </a:rPr>
              <a:t>Pope Francis</a:t>
            </a:r>
            <a:r>
              <a:rPr lang="en-US" sz="2400" i="1" dirty="0">
                <a:latin typeface="Garamond" panose="02020404030301010803" pitchFamily="18" charset="0"/>
              </a:rPr>
              <a:t>, Papal Address 2014</a:t>
            </a:r>
          </a:p>
          <a:p>
            <a:endParaRPr lang="en-GB" sz="2400" i="1" dirty="0">
              <a:latin typeface="Garamond" panose="02020404030301010803" pitchFamily="18" charset="0"/>
            </a:endParaRPr>
          </a:p>
        </p:txBody>
      </p:sp>
      <p:pic>
        <p:nvPicPr>
          <p:cNvPr id="95234" name="Picture 2" descr="Apostolic Journey to Hungary: Meeting with young people - Activities of the  Holy Father Pope Francis | Vatican.va">
            <a:extLst>
              <a:ext uri="{FF2B5EF4-FFF2-40B4-BE49-F238E27FC236}">
                <a16:creationId xmlns:a16="http://schemas.microsoft.com/office/drawing/2014/main" id="{F249A2D4-D42A-5060-F26C-B379BEAFBF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694"/>
          <a:stretch/>
        </p:blipFill>
        <p:spPr bwMode="auto">
          <a:xfrm>
            <a:off x="7606" y="1"/>
            <a:ext cx="76200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1126"/>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66C7FA9C-7360-5CBB-9A7A-D8BCC105E6A7}"/>
              </a:ext>
            </a:extLst>
          </p:cNvPr>
          <p:cNvSpPr txBox="1"/>
          <p:nvPr/>
        </p:nvSpPr>
        <p:spPr>
          <a:xfrm>
            <a:off x="621919" y="797510"/>
            <a:ext cx="3611943" cy="5262979"/>
          </a:xfrm>
          <a:prstGeom prst="rect">
            <a:avLst/>
          </a:prstGeom>
          <a:noFill/>
        </p:spPr>
        <p:txBody>
          <a:bodyPr wrap="square" rtlCol="0">
            <a:spAutoFit/>
          </a:bodyPr>
          <a:lstStyle/>
          <a:p>
            <a:pPr algn="ctr"/>
            <a:r>
              <a:rPr lang="en-GB" sz="6600" dirty="0">
                <a:latin typeface="Garamond" panose="02020404030301010803" pitchFamily="18" charset="0"/>
              </a:rPr>
              <a:t>“Youth cannot remain on hold.” </a:t>
            </a:r>
            <a:endParaRPr lang="en-GB" sz="6600" dirty="0">
              <a:latin typeface="Garamond" panose="02020404030301010803" pitchFamily="18" charset="0"/>
              <a:ea typeface="Calibri" panose="020F0502020204030204" pitchFamily="34" charset="0"/>
              <a:cs typeface="Times New Roman" panose="02020603050405020304" pitchFamily="18" charset="0"/>
            </a:endParaRPr>
          </a:p>
          <a:p>
            <a:endParaRPr lang="en-US" sz="2400" i="1" dirty="0">
              <a:latin typeface="Garamond" panose="02020404030301010803" pitchFamily="18" charset="0"/>
            </a:endParaRPr>
          </a:p>
          <a:p>
            <a:r>
              <a:rPr lang="en-US" sz="2400" i="1" dirty="0">
                <a:latin typeface="Garamond" panose="02020404030301010803" pitchFamily="18" charset="0"/>
              </a:rPr>
              <a:t> -</a:t>
            </a:r>
            <a:r>
              <a:rPr lang="en-GB" sz="2400" i="1" dirty="0">
                <a:latin typeface="Garamond" panose="02020404030301010803" pitchFamily="18" charset="0"/>
              </a:rPr>
              <a:t> </a:t>
            </a:r>
            <a:r>
              <a:rPr lang="en-GB" sz="2400" dirty="0">
                <a:latin typeface="Garamond" panose="02020404030301010803" pitchFamily="18" charset="0"/>
              </a:rPr>
              <a:t>Pope Francis : </a:t>
            </a:r>
            <a:r>
              <a:rPr lang="en-GB" sz="2400" i="1" dirty="0">
                <a:latin typeface="Garamond" panose="02020404030301010803" pitchFamily="18" charset="0"/>
              </a:rPr>
              <a:t>Young People, Faith and Discernment, 2018)</a:t>
            </a:r>
          </a:p>
        </p:txBody>
      </p:sp>
      <p:pic>
        <p:nvPicPr>
          <p:cNvPr id="93186" name="Picture 2" descr="Francis makes clear his mission as pope is far from ended | America Magazine">
            <a:extLst>
              <a:ext uri="{FF2B5EF4-FFF2-40B4-BE49-F238E27FC236}">
                <a16:creationId xmlns:a16="http://schemas.microsoft.com/office/drawing/2014/main" id="{23E8A1B7-7522-FF02-B251-44CCAC7A86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88"/>
          <a:stretch/>
        </p:blipFill>
        <p:spPr bwMode="auto">
          <a:xfrm>
            <a:off x="4686300" y="12887"/>
            <a:ext cx="7505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802232"/>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B248CE91-28C6-2E63-4E3E-1C19BB15C31D}"/>
              </a:ext>
            </a:extLst>
          </p:cNvPr>
          <p:cNvSpPr txBox="1"/>
          <p:nvPr/>
        </p:nvSpPr>
        <p:spPr>
          <a:xfrm>
            <a:off x="160318" y="3995056"/>
            <a:ext cx="11079182" cy="2760499"/>
          </a:xfrm>
          <a:prstGeom prst="rect">
            <a:avLst/>
          </a:prstGeom>
          <a:noFill/>
        </p:spPr>
        <p:txBody>
          <a:bodyPr wrap="square" rtlCol="0">
            <a:spAutoFit/>
          </a:bodyPr>
          <a:lstStyle/>
          <a:p>
            <a:pPr algn="ctr">
              <a:lnSpc>
                <a:spcPct val="107000"/>
              </a:lnSpc>
              <a:spcAft>
                <a:spcPts val="800"/>
              </a:spcAft>
            </a:pPr>
            <a:r>
              <a:rPr lang="en-GB" sz="48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r>
              <a:rPr lang="en-GB" sz="4800" dirty="0">
                <a:solidFill>
                  <a:srgbClr val="333333"/>
                </a:solidFill>
                <a:effectLst/>
                <a:latin typeface="Garamond" panose="02020404030301010803" pitchFamily="18" charset="0"/>
                <a:ea typeface="Calibri" panose="020F0502020204030204" pitchFamily="34" charset="0"/>
                <a:cs typeface="Open Sans" panose="020B0606030504020204" pitchFamily="34" charset="0"/>
              </a:rPr>
              <a:t>Youth is the age of choices and here lies its fascination and its greatest responsibility.</a:t>
            </a:r>
            <a:r>
              <a:rPr lang="en-GB" sz="4800" dirty="0">
                <a:solidFill>
                  <a:srgbClr val="000000"/>
                </a:solidFill>
                <a:effectLst/>
                <a:latin typeface="Garamond" panose="02020404030301010803" pitchFamily="18" charset="0"/>
                <a:ea typeface="Calibri" panose="020F0502020204030204" pitchFamily="34" charset="0"/>
                <a:cs typeface="Open Sans" panose="020B0606030504020204" pitchFamily="34" charset="0"/>
              </a:rPr>
              <a:t>”</a:t>
            </a:r>
            <a:endParaRPr lang="en-GB" sz="4800" dirty="0">
              <a:effectLst/>
              <a:latin typeface="Garamond" panose="02020404030301010803" pitchFamily="18" charset="0"/>
              <a:ea typeface="Calibri" panose="020F0502020204030204" pitchFamily="34" charset="0"/>
              <a:cs typeface="Times New Roman" panose="02020603050405020304" pitchFamily="18" charset="0"/>
            </a:endParaRPr>
          </a:p>
          <a:p>
            <a:pPr algn="ctr"/>
            <a:r>
              <a:rPr lang="en-GB" sz="3200" dirty="0">
                <a:latin typeface="Garamond" panose="02020404030301010803" pitchFamily="18" charset="0"/>
              </a:rPr>
              <a:t> </a:t>
            </a:r>
            <a:r>
              <a:rPr lang="en-GB" sz="3200" dirty="0">
                <a:solidFill>
                  <a:srgbClr val="333333"/>
                </a:solidFill>
                <a:latin typeface="Garamond" panose="02020404030301010803" pitchFamily="18" charset="0"/>
                <a:cs typeface="Times New Roman" panose="02020603050405020304" pitchFamily="18" charset="0"/>
              </a:rPr>
              <a:t>- Pope Francis, </a:t>
            </a:r>
          </a:p>
          <a:p>
            <a:pPr algn="ctr"/>
            <a:r>
              <a:rPr lang="en-GB" sz="3200" dirty="0">
                <a:solidFill>
                  <a:srgbClr val="333333"/>
                </a:solidFill>
                <a:effectLst/>
                <a:latin typeface="Garamond" panose="02020404030301010803" pitchFamily="18" charset="0"/>
                <a:ea typeface="Calibri" panose="020F0502020204030204" pitchFamily="34" charset="0"/>
                <a:cs typeface="Open Sans" panose="020B0606030504020204" pitchFamily="34" charset="0"/>
              </a:rPr>
              <a:t>Young People, Faith and Discernment, 2018</a:t>
            </a:r>
            <a:endParaRPr lang="en-GB" sz="3200" dirty="0">
              <a:latin typeface="Garamond" panose="02020404030301010803" pitchFamily="18" charset="0"/>
            </a:endParaRPr>
          </a:p>
        </p:txBody>
      </p:sp>
      <p:pic>
        <p:nvPicPr>
          <p:cNvPr id="99332" name="Picture 4">
            <a:extLst>
              <a:ext uri="{FF2B5EF4-FFF2-40B4-BE49-F238E27FC236}">
                <a16:creationId xmlns:a16="http://schemas.microsoft.com/office/drawing/2014/main" id="{649168B0-E534-CC01-57F7-1106936D3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8470900" cy="382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191650"/>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3" name="TextBox 2">
            <a:extLst>
              <a:ext uri="{FF2B5EF4-FFF2-40B4-BE49-F238E27FC236}">
                <a16:creationId xmlns:a16="http://schemas.microsoft.com/office/drawing/2014/main" id="{F3A9B41B-8F01-4ED0-8A15-D95AD1EF4342}"/>
              </a:ext>
            </a:extLst>
          </p:cNvPr>
          <p:cNvSpPr txBox="1"/>
          <p:nvPr/>
        </p:nvSpPr>
        <p:spPr>
          <a:xfrm>
            <a:off x="-178442" y="5488394"/>
            <a:ext cx="9893941" cy="1508105"/>
          </a:xfrm>
          <a:prstGeom prst="rect">
            <a:avLst/>
          </a:prstGeom>
          <a:noFill/>
        </p:spPr>
        <p:txBody>
          <a:bodyPr wrap="square" rtlCol="0">
            <a:spAutoFit/>
          </a:bodyPr>
          <a:lstStyle/>
          <a:p>
            <a:pPr algn="ctr"/>
            <a:r>
              <a:rPr lang="en-GB" sz="3600" dirty="0">
                <a:latin typeface="Garamond" panose="02020404030301010803" pitchFamily="18" charset="0"/>
              </a:rPr>
              <a:t>“H</a:t>
            </a:r>
            <a:r>
              <a:rPr lang="en-GB" sz="3200" dirty="0">
                <a:latin typeface="Garamond" panose="02020404030301010803" pitchFamily="18" charset="0"/>
              </a:rPr>
              <a:t>ear God’s voice resounding in your heart through the breath of the Holy Spirit.” </a:t>
            </a:r>
            <a:r>
              <a:rPr lang="en-US" sz="2400" i="1" dirty="0">
                <a:latin typeface="Garamond" panose="02020404030301010803" pitchFamily="18" charset="0"/>
              </a:rPr>
              <a:t>-</a:t>
            </a:r>
            <a:r>
              <a:rPr lang="en-GB" sz="2400" i="1" dirty="0">
                <a:latin typeface="Garamond" panose="02020404030301010803" pitchFamily="18" charset="0"/>
              </a:rPr>
              <a:t> </a:t>
            </a:r>
            <a:r>
              <a:rPr lang="en-GB" sz="2400" dirty="0">
                <a:latin typeface="Garamond" panose="02020404030301010803" pitchFamily="18" charset="0"/>
              </a:rPr>
              <a:t>Pope Francis, </a:t>
            </a:r>
            <a:r>
              <a:rPr lang="en-GB" sz="2400" i="1" dirty="0">
                <a:latin typeface="Garamond" panose="02020404030301010803" pitchFamily="18" charset="0"/>
              </a:rPr>
              <a:t>Letter to Young People, 2018</a:t>
            </a:r>
            <a:endParaRPr lang="en-GB" sz="2400" dirty="0">
              <a:latin typeface="Garamond" panose="02020404030301010803" pitchFamily="18" charset="0"/>
            </a:endParaRPr>
          </a:p>
          <a:p>
            <a:endParaRPr lang="en-GB" sz="2400" i="1" dirty="0">
              <a:latin typeface="Garamond" panose="02020404030301010803" pitchFamily="18" charset="0"/>
            </a:endParaRPr>
          </a:p>
        </p:txBody>
      </p:sp>
      <p:pic>
        <p:nvPicPr>
          <p:cNvPr id="94210" name="Picture 2" descr="Pope answers letters from young people in new book | CTV News">
            <a:extLst>
              <a:ext uri="{FF2B5EF4-FFF2-40B4-BE49-F238E27FC236}">
                <a16:creationId xmlns:a16="http://schemas.microsoft.com/office/drawing/2014/main" id="{97F927BC-1E1E-1436-A801-EAD01C77B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15500" cy="546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794315"/>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44100" y="6063737"/>
            <a:ext cx="1544637" cy="523220"/>
          </a:xfrm>
          <a:prstGeom prst="rect">
            <a:avLst/>
          </a:prstGeom>
          <a:noFill/>
        </p:spPr>
        <p:txBody>
          <a:bodyPr wrap="square" rtlCol="0">
            <a:spAutoFit/>
          </a:bodyPr>
          <a:lstStyle/>
          <a:p>
            <a:r>
              <a:rPr lang="en-GB" sz="2800" b="1" dirty="0">
                <a:solidFill>
                  <a:schemeClr val="accent1">
                    <a:lumMod val="50000"/>
                  </a:schemeClr>
                </a:solidFill>
              </a:rPr>
              <a:t>BDES</a:t>
            </a:r>
          </a:p>
        </p:txBody>
      </p:sp>
      <p:pic>
        <p:nvPicPr>
          <p:cNvPr id="7"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8037" y="5854700"/>
            <a:ext cx="771525" cy="914400"/>
          </a:xfrm>
          <a:prstGeom prst="rect">
            <a:avLst/>
          </a:prstGeom>
        </p:spPr>
      </p:pic>
      <p:sp>
        <p:nvSpPr>
          <p:cNvPr id="2" name="TextBox 1">
            <a:extLst>
              <a:ext uri="{FF2B5EF4-FFF2-40B4-BE49-F238E27FC236}">
                <a16:creationId xmlns:a16="http://schemas.microsoft.com/office/drawing/2014/main" id="{09592AAC-2C73-C85E-C5D4-2F748C174819}"/>
              </a:ext>
            </a:extLst>
          </p:cNvPr>
          <p:cNvSpPr txBox="1"/>
          <p:nvPr/>
        </p:nvSpPr>
        <p:spPr>
          <a:xfrm>
            <a:off x="5456801" y="1151368"/>
            <a:ext cx="7635888" cy="3924472"/>
          </a:xfrm>
          <a:prstGeom prst="rect">
            <a:avLst/>
          </a:prstGeom>
          <a:noFill/>
        </p:spPr>
        <p:txBody>
          <a:bodyPr wrap="square" rtlCol="0">
            <a:spAutoFit/>
          </a:bodyPr>
          <a:lstStyle/>
          <a:p>
            <a:pPr algn="ctr">
              <a:lnSpc>
                <a:spcPct val="107000"/>
              </a:lnSpc>
              <a:spcAft>
                <a:spcPts val="800"/>
              </a:spcAft>
            </a:pPr>
            <a:r>
              <a:rPr lang="en-GB" sz="4800" dirty="0">
                <a:solidFill>
                  <a:srgbClr val="333333"/>
                </a:solidFill>
                <a:effectLst/>
                <a:latin typeface="Garamond" panose="02020404030301010803" pitchFamily="18" charset="0"/>
                <a:ea typeface="Calibri" panose="020F0502020204030204" pitchFamily="34" charset="0"/>
                <a:cs typeface="Times New Roman" panose="02020603050405020304" pitchFamily="18" charset="0"/>
              </a:rPr>
              <a:t>“</a:t>
            </a:r>
            <a:r>
              <a:rPr lang="en-GB" sz="4800" dirty="0">
                <a:solidFill>
                  <a:srgbClr val="101010"/>
                </a:solidFill>
                <a:effectLst/>
                <a:latin typeface="Garamond" panose="02020404030301010803" pitchFamily="18" charset="0"/>
                <a:ea typeface="Calibri" panose="020F0502020204030204" pitchFamily="34" charset="0"/>
                <a:cs typeface="Arial" panose="020B0604020202020204" pitchFamily="34" charset="0"/>
              </a:rPr>
              <a:t>Jesus looks at you </a:t>
            </a:r>
          </a:p>
          <a:p>
            <a:pPr algn="ctr">
              <a:lnSpc>
                <a:spcPct val="107000"/>
              </a:lnSpc>
              <a:spcAft>
                <a:spcPts val="800"/>
              </a:spcAft>
            </a:pPr>
            <a:r>
              <a:rPr lang="en-GB" sz="4800" dirty="0">
                <a:solidFill>
                  <a:srgbClr val="101010"/>
                </a:solidFill>
                <a:effectLst/>
                <a:latin typeface="Garamond" panose="02020404030301010803" pitchFamily="18" charset="0"/>
                <a:ea typeface="Calibri" panose="020F0502020204030204" pitchFamily="34" charset="0"/>
                <a:cs typeface="Arial" panose="020B0604020202020204" pitchFamily="34" charset="0"/>
              </a:rPr>
              <a:t>and invites you </a:t>
            </a:r>
          </a:p>
          <a:p>
            <a:pPr algn="ctr">
              <a:lnSpc>
                <a:spcPct val="107000"/>
              </a:lnSpc>
              <a:spcAft>
                <a:spcPts val="800"/>
              </a:spcAft>
            </a:pPr>
            <a:r>
              <a:rPr lang="en-GB" sz="4800" dirty="0">
                <a:solidFill>
                  <a:srgbClr val="101010"/>
                </a:solidFill>
                <a:effectLst/>
                <a:latin typeface="Garamond" panose="02020404030301010803" pitchFamily="18" charset="0"/>
                <a:ea typeface="Calibri" panose="020F0502020204030204" pitchFamily="34" charset="0"/>
                <a:cs typeface="Arial" panose="020B0604020202020204" pitchFamily="34" charset="0"/>
              </a:rPr>
              <a:t>to go with Him</a:t>
            </a:r>
            <a:r>
              <a:rPr lang="en-GB" sz="4800" dirty="0">
                <a:solidFill>
                  <a:srgbClr val="333333"/>
                </a:solidFill>
                <a:effectLst/>
                <a:latin typeface="Garamond" panose="02020404030301010803" pitchFamily="18" charset="0"/>
                <a:ea typeface="Calibri" panose="020F0502020204030204" pitchFamily="34" charset="0"/>
                <a:cs typeface="Open Sans" panose="020B0606030504020204" pitchFamily="34" charset="0"/>
              </a:rPr>
              <a:t>.</a:t>
            </a:r>
            <a:r>
              <a:rPr lang="en-GB" sz="4800" dirty="0">
                <a:solidFill>
                  <a:srgbClr val="000000"/>
                </a:solidFill>
                <a:effectLst/>
                <a:latin typeface="Garamond" panose="02020404030301010803" pitchFamily="18" charset="0"/>
                <a:ea typeface="Calibri" panose="020F0502020204030204" pitchFamily="34" charset="0"/>
                <a:cs typeface="Open Sans" panose="020B0606030504020204" pitchFamily="34" charset="0"/>
              </a:rPr>
              <a:t>”</a:t>
            </a:r>
            <a:endParaRPr lang="en-GB" sz="4800" dirty="0">
              <a:effectLst/>
              <a:latin typeface="Garamond" panose="02020404030301010803" pitchFamily="18" charset="0"/>
              <a:ea typeface="Calibri" panose="020F0502020204030204" pitchFamily="34" charset="0"/>
              <a:cs typeface="Times New Roman" panose="02020603050405020304" pitchFamily="18" charset="0"/>
            </a:endParaRPr>
          </a:p>
          <a:p>
            <a:pPr algn="ctr">
              <a:lnSpc>
                <a:spcPct val="107000"/>
              </a:lnSpc>
              <a:spcAft>
                <a:spcPts val="800"/>
              </a:spcAft>
              <a:buClr>
                <a:srgbClr val="212121"/>
              </a:buClr>
            </a:pPr>
            <a:endParaRPr lang="en-GB" sz="4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3200" dirty="0">
                <a:latin typeface="Garamond" panose="02020404030301010803" pitchFamily="18" charset="0"/>
              </a:rPr>
              <a:t> </a:t>
            </a:r>
            <a:r>
              <a:rPr lang="en-GB" sz="3200" dirty="0">
                <a:solidFill>
                  <a:srgbClr val="333333"/>
                </a:solidFill>
                <a:latin typeface="Garamond" panose="02020404030301010803" pitchFamily="18" charset="0"/>
                <a:cs typeface="Times New Roman" panose="02020603050405020304" pitchFamily="18" charset="0"/>
              </a:rPr>
              <a:t>- Pope Francis, </a:t>
            </a:r>
          </a:p>
          <a:p>
            <a:pPr algn="ctr"/>
            <a:r>
              <a:rPr lang="en-GB" sz="3200" dirty="0">
                <a:solidFill>
                  <a:srgbClr val="333333"/>
                </a:solidFill>
                <a:effectLst/>
                <a:latin typeface="Garamond" panose="02020404030301010803" pitchFamily="18" charset="0"/>
                <a:ea typeface="Calibri" panose="020F0502020204030204" pitchFamily="34" charset="0"/>
                <a:cs typeface="Open Sans" panose="020B0606030504020204" pitchFamily="34" charset="0"/>
              </a:rPr>
              <a:t>Letter to Young People, 2018</a:t>
            </a:r>
            <a:endParaRPr lang="en-GB" sz="3200" dirty="0">
              <a:latin typeface="Garamond" panose="02020404030301010803" pitchFamily="18" charset="0"/>
            </a:endParaRPr>
          </a:p>
        </p:txBody>
      </p:sp>
      <p:pic>
        <p:nvPicPr>
          <p:cNvPr id="98306" name="Picture 2" descr="Who am I to judge?': The pope's most powerful phrase in 2013">
            <a:extLst>
              <a:ext uri="{FF2B5EF4-FFF2-40B4-BE49-F238E27FC236}">
                <a16:creationId xmlns:a16="http://schemas.microsoft.com/office/drawing/2014/main" id="{3310ED39-5FDE-1F09-6732-FBD8D15CA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48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91550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TotalTime>
  <Words>3043</Words>
  <Application>Microsoft Office PowerPoint</Application>
  <PresentationFormat>Widescreen</PresentationFormat>
  <Paragraphs>621</Paragraphs>
  <Slides>101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Calibri</vt:lpstr>
      <vt:lpstr>Calibri Light</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Diocese Of Brentwood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Sophie Russell</dc:creator>
  <cp:lastModifiedBy>John Adams</cp:lastModifiedBy>
  <cp:revision>50</cp:revision>
  <dcterms:created xsi:type="dcterms:W3CDTF">2019-09-06T14:56:38Z</dcterms:created>
  <dcterms:modified xsi:type="dcterms:W3CDTF">2024-01-09T08:07:31Z</dcterms:modified>
</cp:coreProperties>
</file>