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377" r:id="rId6"/>
    <p:sldId id="297" r:id="rId7"/>
    <p:sldId id="950" r:id="rId8"/>
    <p:sldId id="333" r:id="rId9"/>
    <p:sldId id="360" r:id="rId10"/>
    <p:sldId id="272" r:id="rId11"/>
    <p:sldId id="945" r:id="rId12"/>
    <p:sldId id="95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02513-4A9C-478A-ADFC-545C56CBBD06}" v="75" dt="2024-11-07T15:17:53.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16F02513-4A9C-478A-ADFC-545C56CBBD06}"/>
    <pc:docChg chg="undo custSel addSld delSld modSld">
      <pc:chgData name="John Adams" userId="1143faee-bb16-416e-8056-0ed4c730fe93" providerId="ADAL" clId="{16F02513-4A9C-478A-ADFC-545C56CBBD06}" dt="2024-11-07T16:00:30.738" v="822" actId="20577"/>
      <pc:docMkLst>
        <pc:docMk/>
      </pc:docMkLst>
      <pc:sldChg chg="addSp delSp modSp mod">
        <pc:chgData name="John Adams" userId="1143faee-bb16-416e-8056-0ed4c730fe93" providerId="ADAL" clId="{16F02513-4A9C-478A-ADFC-545C56CBBD06}" dt="2024-11-07T15:10:35.137" v="552" actId="1076"/>
        <pc:sldMkLst>
          <pc:docMk/>
          <pc:sldMk cId="2339235338" sldId="272"/>
        </pc:sldMkLst>
        <pc:spChg chg="mod">
          <ac:chgData name="John Adams" userId="1143faee-bb16-416e-8056-0ed4c730fe93" providerId="ADAL" clId="{16F02513-4A9C-478A-ADFC-545C56CBBD06}" dt="2024-11-07T15:09:59.017" v="548" actId="14100"/>
          <ac:spMkLst>
            <pc:docMk/>
            <pc:sldMk cId="2339235338" sldId="272"/>
            <ac:spMk id="8" creationId="{00000000-0000-0000-0000-000000000000}"/>
          </ac:spMkLst>
        </pc:spChg>
        <pc:spChg chg="mod">
          <ac:chgData name="John Adams" userId="1143faee-bb16-416e-8056-0ed4c730fe93" providerId="ADAL" clId="{16F02513-4A9C-478A-ADFC-545C56CBBD06}" dt="2024-11-07T15:10:35.137" v="552" actId="1076"/>
          <ac:spMkLst>
            <pc:docMk/>
            <pc:sldMk cId="2339235338" sldId="272"/>
            <ac:spMk id="9" creationId="{696B05BF-8416-893A-14DF-D3726A02FF63}"/>
          </ac:spMkLst>
        </pc:spChg>
        <pc:picChg chg="add mod modCrop">
          <ac:chgData name="John Adams" userId="1143faee-bb16-416e-8056-0ed4c730fe93" providerId="ADAL" clId="{16F02513-4A9C-478A-ADFC-545C56CBBD06}" dt="2024-11-07T15:09:32.189" v="528" actId="1076"/>
          <ac:picMkLst>
            <pc:docMk/>
            <pc:sldMk cId="2339235338" sldId="272"/>
            <ac:picMk id="11" creationId="{791BE504-96B9-94DA-C9F8-3A9CF2E6E1DA}"/>
          </ac:picMkLst>
        </pc:picChg>
        <pc:picChg chg="del">
          <ac:chgData name="John Adams" userId="1143faee-bb16-416e-8056-0ed4c730fe93" providerId="ADAL" clId="{16F02513-4A9C-478A-ADFC-545C56CBBD06}" dt="2024-11-07T15:03:37.092" v="305" actId="478"/>
          <ac:picMkLst>
            <pc:docMk/>
            <pc:sldMk cId="2339235338" sldId="272"/>
            <ac:picMk id="10242" creationId="{3A7BB0AC-E595-EE40-BC6C-5C1FBA7E54F8}"/>
          </ac:picMkLst>
        </pc:picChg>
        <pc:picChg chg="add del mod">
          <ac:chgData name="John Adams" userId="1143faee-bb16-416e-8056-0ed4c730fe93" providerId="ADAL" clId="{16F02513-4A9C-478A-ADFC-545C56CBBD06}" dt="2024-11-07T15:08:40.694" v="523" actId="478"/>
          <ac:picMkLst>
            <pc:docMk/>
            <pc:sldMk cId="2339235338" sldId="272"/>
            <ac:picMk id="10246" creationId="{A42B2C61-B1CE-95C1-3982-CFBEB844D4F6}"/>
          </ac:picMkLst>
        </pc:picChg>
      </pc:sldChg>
      <pc:sldChg chg="addSp delSp modSp mod">
        <pc:chgData name="John Adams" userId="1143faee-bb16-416e-8056-0ed4c730fe93" providerId="ADAL" clId="{16F02513-4A9C-478A-ADFC-545C56CBBD06}" dt="2024-11-07T14:52:17.298" v="115" actId="1076"/>
        <pc:sldMkLst>
          <pc:docMk/>
          <pc:sldMk cId="2058881387" sldId="297"/>
        </pc:sldMkLst>
        <pc:spChg chg="mod">
          <ac:chgData name="John Adams" userId="1143faee-bb16-416e-8056-0ed4c730fe93" providerId="ADAL" clId="{16F02513-4A9C-478A-ADFC-545C56CBBD06}" dt="2024-11-07T14:50:32.812" v="106" actId="20577"/>
          <ac:spMkLst>
            <pc:docMk/>
            <pc:sldMk cId="2058881387" sldId="297"/>
            <ac:spMk id="3" creationId="{00000000-0000-0000-0000-000000000000}"/>
          </ac:spMkLst>
        </pc:spChg>
        <pc:picChg chg="del">
          <ac:chgData name="John Adams" userId="1143faee-bb16-416e-8056-0ed4c730fe93" providerId="ADAL" clId="{16F02513-4A9C-478A-ADFC-545C56CBBD06}" dt="2024-11-07T14:50:35.992" v="107" actId="478"/>
          <ac:picMkLst>
            <pc:docMk/>
            <pc:sldMk cId="2058881387" sldId="297"/>
            <ac:picMk id="4100" creationId="{23F67C66-B9F6-2722-3B1C-FE284DF0C680}"/>
          </ac:picMkLst>
        </pc:picChg>
        <pc:picChg chg="add mod">
          <ac:chgData name="John Adams" userId="1143faee-bb16-416e-8056-0ed4c730fe93" providerId="ADAL" clId="{16F02513-4A9C-478A-ADFC-545C56CBBD06}" dt="2024-11-07T14:52:17.298" v="115" actId="1076"/>
          <ac:picMkLst>
            <pc:docMk/>
            <pc:sldMk cId="2058881387" sldId="297"/>
            <ac:picMk id="4102" creationId="{8D82B717-4D83-3EFA-082F-57371EDFDBB1}"/>
          </ac:picMkLst>
        </pc:picChg>
      </pc:sldChg>
      <pc:sldChg chg="addSp delSp modSp mod">
        <pc:chgData name="John Adams" userId="1143faee-bb16-416e-8056-0ed4c730fe93" providerId="ADAL" clId="{16F02513-4A9C-478A-ADFC-545C56CBBD06}" dt="2024-11-07T15:01:01.655" v="286" actId="1076"/>
        <pc:sldMkLst>
          <pc:docMk/>
          <pc:sldMk cId="2697338157" sldId="333"/>
        </pc:sldMkLst>
        <pc:spChg chg="mod">
          <ac:chgData name="John Adams" userId="1143faee-bb16-416e-8056-0ed4c730fe93" providerId="ADAL" clId="{16F02513-4A9C-478A-ADFC-545C56CBBD06}" dt="2024-11-07T15:01:01.655" v="286" actId="1076"/>
          <ac:spMkLst>
            <pc:docMk/>
            <pc:sldMk cId="2697338157" sldId="333"/>
            <ac:spMk id="2" creationId="{00000000-0000-0000-0000-000000000000}"/>
          </ac:spMkLst>
        </pc:spChg>
        <pc:spChg chg="mod">
          <ac:chgData name="John Adams" userId="1143faee-bb16-416e-8056-0ed4c730fe93" providerId="ADAL" clId="{16F02513-4A9C-478A-ADFC-545C56CBBD06}" dt="2024-11-07T14:58:00.210" v="281" actId="20577"/>
          <ac:spMkLst>
            <pc:docMk/>
            <pc:sldMk cId="2697338157" sldId="333"/>
            <ac:spMk id="8" creationId="{00000000-0000-0000-0000-000000000000}"/>
          </ac:spMkLst>
        </pc:spChg>
        <pc:picChg chg="del">
          <ac:chgData name="John Adams" userId="1143faee-bb16-416e-8056-0ed4c730fe93" providerId="ADAL" clId="{16F02513-4A9C-478A-ADFC-545C56CBBD06}" dt="2024-11-07T14:57:23.413" v="278" actId="478"/>
          <ac:picMkLst>
            <pc:docMk/>
            <pc:sldMk cId="2697338157" sldId="333"/>
            <ac:picMk id="3" creationId="{F0FC489E-54CD-43FC-34CF-DF9D948D75A3}"/>
          </ac:picMkLst>
        </pc:picChg>
        <pc:picChg chg="del">
          <ac:chgData name="John Adams" userId="1143faee-bb16-416e-8056-0ed4c730fe93" providerId="ADAL" clId="{16F02513-4A9C-478A-ADFC-545C56CBBD06}" dt="2024-11-07T14:57:21.295" v="277" actId="478"/>
          <ac:picMkLst>
            <pc:docMk/>
            <pc:sldMk cId="2697338157" sldId="333"/>
            <ac:picMk id="5126" creationId="{3E53DC8E-4E37-075F-7F4A-7AF61948370D}"/>
          </ac:picMkLst>
        </pc:picChg>
        <pc:picChg chg="add mod">
          <ac:chgData name="John Adams" userId="1143faee-bb16-416e-8056-0ed4c730fe93" providerId="ADAL" clId="{16F02513-4A9C-478A-ADFC-545C56CBBD06}" dt="2024-11-07T15:00:56.556" v="285" actId="14100"/>
          <ac:picMkLst>
            <pc:docMk/>
            <pc:sldMk cId="2697338157" sldId="333"/>
            <ac:picMk id="5128" creationId="{98233908-1AD2-F4AC-141D-232B4FFADEF8}"/>
          </ac:picMkLst>
        </pc:picChg>
      </pc:sldChg>
      <pc:sldChg chg="modSp mod">
        <pc:chgData name="John Adams" userId="1143faee-bb16-416e-8056-0ed4c730fe93" providerId="ADAL" clId="{16F02513-4A9C-478A-ADFC-545C56CBBD06}" dt="2024-11-07T16:00:30.738" v="822" actId="20577"/>
        <pc:sldMkLst>
          <pc:docMk/>
          <pc:sldMk cId="3373429092" sldId="360"/>
        </pc:sldMkLst>
        <pc:spChg chg="mod">
          <ac:chgData name="John Adams" userId="1143faee-bb16-416e-8056-0ed4c730fe93" providerId="ADAL" clId="{16F02513-4A9C-478A-ADFC-545C56CBBD06}" dt="2024-11-07T16:00:30.738" v="822" actId="20577"/>
          <ac:spMkLst>
            <pc:docMk/>
            <pc:sldMk cId="3373429092" sldId="360"/>
            <ac:spMk id="4" creationId="{00000000-0000-0000-0000-000000000000}"/>
          </ac:spMkLst>
        </pc:spChg>
      </pc:sldChg>
      <pc:sldChg chg="addSp delSp modSp mod">
        <pc:chgData name="John Adams" userId="1143faee-bb16-416e-8056-0ed4c730fe93" providerId="ADAL" clId="{16F02513-4A9C-478A-ADFC-545C56CBBD06}" dt="2024-11-07T14:45:30.229" v="26" actId="1076"/>
        <pc:sldMkLst>
          <pc:docMk/>
          <pc:sldMk cId="628232970" sldId="366"/>
        </pc:sldMkLst>
        <pc:spChg chg="mod">
          <ac:chgData name="John Adams" userId="1143faee-bb16-416e-8056-0ed4c730fe93" providerId="ADAL" clId="{16F02513-4A9C-478A-ADFC-545C56CBBD06}" dt="2024-11-07T14:44:49.791" v="16" actId="6549"/>
          <ac:spMkLst>
            <pc:docMk/>
            <pc:sldMk cId="628232970" sldId="366"/>
            <ac:spMk id="3" creationId="{00000000-0000-0000-0000-000000000000}"/>
          </ac:spMkLst>
        </pc:spChg>
        <pc:picChg chg="del">
          <ac:chgData name="John Adams" userId="1143faee-bb16-416e-8056-0ed4c730fe93" providerId="ADAL" clId="{16F02513-4A9C-478A-ADFC-545C56CBBD06}" dt="2024-11-07T14:43:45.174" v="0" actId="478"/>
          <ac:picMkLst>
            <pc:docMk/>
            <pc:sldMk cId="628232970" sldId="366"/>
            <ac:picMk id="1028" creationId="{97F44AD9-7DE1-EC64-AB92-7FC3968D9D73}"/>
          </ac:picMkLst>
        </pc:picChg>
        <pc:picChg chg="add del mod">
          <ac:chgData name="John Adams" userId="1143faee-bb16-416e-8056-0ed4c730fe93" providerId="ADAL" clId="{16F02513-4A9C-478A-ADFC-545C56CBBD06}" dt="2024-11-07T14:44:10.760" v="9" actId="478"/>
          <ac:picMkLst>
            <pc:docMk/>
            <pc:sldMk cId="628232970" sldId="366"/>
            <ac:picMk id="1030" creationId="{8468A496-770F-15DD-3FCB-9516D9CF4B2D}"/>
          </ac:picMkLst>
        </pc:picChg>
        <pc:picChg chg="add mod">
          <ac:chgData name="John Adams" userId="1143faee-bb16-416e-8056-0ed4c730fe93" providerId="ADAL" clId="{16F02513-4A9C-478A-ADFC-545C56CBBD06}" dt="2024-11-07T14:45:30.229" v="26" actId="1076"/>
          <ac:picMkLst>
            <pc:docMk/>
            <pc:sldMk cId="628232970" sldId="366"/>
            <ac:picMk id="1032" creationId="{4ABA0D0F-1F1D-AFA0-1FD9-EF14BD49FD66}"/>
          </ac:picMkLst>
        </pc:picChg>
      </pc:sldChg>
      <pc:sldChg chg="addSp delSp modSp mod">
        <pc:chgData name="John Adams" userId="1143faee-bb16-416e-8056-0ed4c730fe93" providerId="ADAL" clId="{16F02513-4A9C-478A-ADFC-545C56CBBD06}" dt="2024-11-07T14:49:24.848" v="72" actId="14861"/>
        <pc:sldMkLst>
          <pc:docMk/>
          <pc:sldMk cId="798404022" sldId="377"/>
        </pc:sldMkLst>
        <pc:spChg chg="mod">
          <ac:chgData name="John Adams" userId="1143faee-bb16-416e-8056-0ed4c730fe93" providerId="ADAL" clId="{16F02513-4A9C-478A-ADFC-545C56CBBD06}" dt="2024-11-07T14:48:53.890" v="68" actId="1076"/>
          <ac:spMkLst>
            <pc:docMk/>
            <pc:sldMk cId="798404022" sldId="377"/>
            <ac:spMk id="2" creationId="{D33F66F0-CDEE-F67D-C723-7A8A58887075}"/>
          </ac:spMkLst>
        </pc:spChg>
        <pc:picChg chg="del">
          <ac:chgData name="John Adams" userId="1143faee-bb16-416e-8056-0ed4c730fe93" providerId="ADAL" clId="{16F02513-4A9C-478A-ADFC-545C56CBBD06}" dt="2024-11-07T14:46:49.727" v="30" actId="478"/>
          <ac:picMkLst>
            <pc:docMk/>
            <pc:sldMk cId="798404022" sldId="377"/>
            <ac:picMk id="2052" creationId="{E7110D23-9FF4-4854-2678-6F60406E5A56}"/>
          </ac:picMkLst>
        </pc:picChg>
        <pc:picChg chg="add mod">
          <ac:chgData name="John Adams" userId="1143faee-bb16-416e-8056-0ed4c730fe93" providerId="ADAL" clId="{16F02513-4A9C-478A-ADFC-545C56CBBD06}" dt="2024-11-07T14:49:24.848" v="72" actId="14861"/>
          <ac:picMkLst>
            <pc:docMk/>
            <pc:sldMk cId="798404022" sldId="377"/>
            <ac:picMk id="2054" creationId="{F73083E1-ED3E-C711-2895-6B6A4A821AEA}"/>
          </ac:picMkLst>
        </pc:picChg>
      </pc:sldChg>
      <pc:sldChg chg="addSp delSp modSp mod">
        <pc:chgData name="John Adams" userId="1143faee-bb16-416e-8056-0ed4c730fe93" providerId="ADAL" clId="{16F02513-4A9C-478A-ADFC-545C56CBBD06}" dt="2024-11-07T15:17:53.893" v="820" actId="478"/>
        <pc:sldMkLst>
          <pc:docMk/>
          <pc:sldMk cId="1869736670" sldId="945"/>
        </pc:sldMkLst>
        <pc:spChg chg="mod">
          <ac:chgData name="John Adams" userId="1143faee-bb16-416e-8056-0ed4c730fe93" providerId="ADAL" clId="{16F02513-4A9C-478A-ADFC-545C56CBBD06}" dt="2024-11-07T15:11:09.501" v="557" actId="20577"/>
          <ac:spMkLst>
            <pc:docMk/>
            <pc:sldMk cId="1869736670" sldId="945"/>
            <ac:spMk id="3" creationId="{7915C79F-7085-313B-C0A5-06284EED4C90}"/>
          </ac:spMkLst>
        </pc:spChg>
        <pc:spChg chg="mod">
          <ac:chgData name="John Adams" userId="1143faee-bb16-416e-8056-0ed4c730fe93" providerId="ADAL" clId="{16F02513-4A9C-478A-ADFC-545C56CBBD06}" dt="2024-11-07T15:16:02.037" v="810" actId="6549"/>
          <ac:spMkLst>
            <pc:docMk/>
            <pc:sldMk cId="1869736670" sldId="945"/>
            <ac:spMk id="7" creationId="{52531000-85C1-27F4-641E-EAD5440E4FE7}"/>
          </ac:spMkLst>
        </pc:spChg>
        <pc:picChg chg="del">
          <ac:chgData name="John Adams" userId="1143faee-bb16-416e-8056-0ed4c730fe93" providerId="ADAL" clId="{16F02513-4A9C-478A-ADFC-545C56CBBD06}" dt="2024-11-07T15:11:11.624" v="558" actId="478"/>
          <ac:picMkLst>
            <pc:docMk/>
            <pc:sldMk cId="1869736670" sldId="945"/>
            <ac:picMk id="6150" creationId="{58730A4A-DD9D-B9F6-685C-E31792EC7FD3}"/>
          </ac:picMkLst>
        </pc:picChg>
        <pc:picChg chg="del">
          <ac:chgData name="John Adams" userId="1143faee-bb16-416e-8056-0ed4c730fe93" providerId="ADAL" clId="{16F02513-4A9C-478A-ADFC-545C56CBBD06}" dt="2024-11-07T15:17:53.893" v="820" actId="478"/>
          <ac:picMkLst>
            <pc:docMk/>
            <pc:sldMk cId="1869736670" sldId="945"/>
            <ac:picMk id="6152" creationId="{C28FC672-5F4E-779D-1287-765B022A22C1}"/>
          </ac:picMkLst>
        </pc:picChg>
        <pc:picChg chg="add mod">
          <ac:chgData name="John Adams" userId="1143faee-bb16-416e-8056-0ed4c730fe93" providerId="ADAL" clId="{16F02513-4A9C-478A-ADFC-545C56CBBD06}" dt="2024-11-07T15:12:49.742" v="567" actId="14100"/>
          <ac:picMkLst>
            <pc:docMk/>
            <pc:sldMk cId="1869736670" sldId="945"/>
            <ac:picMk id="6154" creationId="{D16EB414-B19E-2D67-5CCA-409D657A9D1B}"/>
          </ac:picMkLst>
        </pc:picChg>
        <pc:picChg chg="add mod">
          <ac:chgData name="John Adams" userId="1143faee-bb16-416e-8056-0ed4c730fe93" providerId="ADAL" clId="{16F02513-4A9C-478A-ADFC-545C56CBBD06}" dt="2024-11-07T15:17:50.920" v="819" actId="167"/>
          <ac:picMkLst>
            <pc:docMk/>
            <pc:sldMk cId="1869736670" sldId="945"/>
            <ac:picMk id="6156" creationId="{5A395D29-E976-43B1-F030-857FE6B39719}"/>
          </ac:picMkLst>
        </pc:picChg>
      </pc:sldChg>
      <pc:sldChg chg="addSp delSp modSp mod">
        <pc:chgData name="John Adams" userId="1143faee-bb16-416e-8056-0ed4c730fe93" providerId="ADAL" clId="{16F02513-4A9C-478A-ADFC-545C56CBBD06}" dt="2024-11-07T14:53:52.654" v="144" actId="1076"/>
        <pc:sldMkLst>
          <pc:docMk/>
          <pc:sldMk cId="2347004289" sldId="950"/>
        </pc:sldMkLst>
        <pc:spChg chg="add mod">
          <ac:chgData name="John Adams" userId="1143faee-bb16-416e-8056-0ed4c730fe93" providerId="ADAL" clId="{16F02513-4A9C-478A-ADFC-545C56CBBD06}" dt="2024-11-07T14:53:52.654" v="144" actId="1076"/>
          <ac:spMkLst>
            <pc:docMk/>
            <pc:sldMk cId="2347004289" sldId="950"/>
            <ac:spMk id="2" creationId="{F691941D-AD23-44ED-F04C-9E215E6CAD62}"/>
          </ac:spMkLst>
        </pc:spChg>
        <pc:spChg chg="mod">
          <ac:chgData name="John Adams" userId="1143faee-bb16-416e-8056-0ed4c730fe93" providerId="ADAL" clId="{16F02513-4A9C-478A-ADFC-545C56CBBD06}" dt="2024-11-07T14:52:27.368" v="120" actId="20577"/>
          <ac:spMkLst>
            <pc:docMk/>
            <pc:sldMk cId="2347004289" sldId="950"/>
            <ac:spMk id="8" creationId="{B03EDC46-E74C-1C59-ABE7-8D22AD4E61DA}"/>
          </ac:spMkLst>
        </pc:spChg>
        <pc:picChg chg="del">
          <ac:chgData name="John Adams" userId="1143faee-bb16-416e-8056-0ed4c730fe93" providerId="ADAL" clId="{16F02513-4A9C-478A-ADFC-545C56CBBD06}" dt="2024-11-07T14:53:07.572" v="121" actId="478"/>
          <ac:picMkLst>
            <pc:docMk/>
            <pc:sldMk cId="2347004289" sldId="950"/>
            <ac:picMk id="7176" creationId="{5C49B9A1-076E-FDEC-7425-60ED1F8809B0}"/>
          </ac:picMkLst>
        </pc:picChg>
        <pc:picChg chg="add mod">
          <ac:chgData name="John Adams" userId="1143faee-bb16-416e-8056-0ed4c730fe93" providerId="ADAL" clId="{16F02513-4A9C-478A-ADFC-545C56CBBD06}" dt="2024-11-07T14:53:40.646" v="143" actId="1076"/>
          <ac:picMkLst>
            <pc:docMk/>
            <pc:sldMk cId="2347004289" sldId="950"/>
            <ac:picMk id="7178" creationId="{1B235336-CDB9-8E75-ED81-B6E3040E46B8}"/>
          </ac:picMkLst>
        </pc:picChg>
      </pc:sldChg>
      <pc:sldChg chg="add">
        <pc:chgData name="John Adams" userId="1143faee-bb16-416e-8056-0ed4c730fe93" providerId="ADAL" clId="{16F02513-4A9C-478A-ADFC-545C56CBBD06}" dt="2024-11-07T14:45:40.390" v="28"/>
        <pc:sldMkLst>
          <pc:docMk/>
          <pc:sldMk cId="3095216010" sldId="951"/>
        </pc:sldMkLst>
      </pc:sldChg>
      <pc:sldChg chg="del">
        <pc:chgData name="John Adams" userId="1143faee-bb16-416e-8056-0ed4c730fe93" providerId="ADAL" clId="{16F02513-4A9C-478A-ADFC-545C56CBBD06}" dt="2024-11-07T14:45:38.278" v="27" actId="47"/>
        <pc:sldMkLst>
          <pc:docMk/>
          <pc:sldMk cId="1450882067" sldId="95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08/11/2024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December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Courage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32" name="Picture 8" descr="Holy Spirit">
            <a:extLst>
              <a:ext uri="{FF2B5EF4-FFF2-40B4-BE49-F238E27FC236}">
                <a16:creationId xmlns:a16="http://schemas.microsoft.com/office/drawing/2014/main" id="{4ABA0D0F-1F1D-AFA0-1FD9-EF14BD49FD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528" b="13822"/>
          <a:stretch/>
        </p:blipFill>
        <p:spPr bwMode="auto">
          <a:xfrm>
            <a:off x="2922118" y="1893455"/>
            <a:ext cx="6688906" cy="301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3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Courage</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sp>
        <p:nvSpPr>
          <p:cNvPr id="2" name="TextBox 1">
            <a:extLst>
              <a:ext uri="{FF2B5EF4-FFF2-40B4-BE49-F238E27FC236}">
                <a16:creationId xmlns:a16="http://schemas.microsoft.com/office/drawing/2014/main" id="{D33F66F0-CDEE-F67D-C723-7A8A58887075}"/>
              </a:ext>
            </a:extLst>
          </p:cNvPr>
          <p:cNvSpPr txBox="1"/>
          <p:nvPr/>
        </p:nvSpPr>
        <p:spPr>
          <a:xfrm>
            <a:off x="790050" y="1138820"/>
            <a:ext cx="10827812" cy="3570208"/>
          </a:xfrm>
          <a:prstGeom prst="rect">
            <a:avLst/>
          </a:prstGeom>
          <a:noFill/>
        </p:spPr>
        <p:txBody>
          <a:bodyPr wrap="square" rtlCol="0">
            <a:spAutoFit/>
          </a:bodyPr>
          <a:lstStyle/>
          <a:p>
            <a:pPr algn="l"/>
            <a:endParaRPr lang="en-US" sz="3600" b="0" i="0" dirty="0">
              <a:solidFill>
                <a:srgbClr val="000000"/>
              </a:solidFill>
              <a:effectLst/>
              <a:latin typeface="Garamond" panose="02020404030301010803" pitchFamily="18" charset="0"/>
            </a:endParaRPr>
          </a:p>
          <a:p>
            <a:pPr algn="ctr"/>
            <a:r>
              <a:rPr lang="en-US" sz="3600" b="0" i="0" dirty="0">
                <a:solidFill>
                  <a:srgbClr val="000000"/>
                </a:solidFill>
                <a:effectLst/>
                <a:latin typeface="Garamond" panose="02020404030301010803" pitchFamily="18" charset="0"/>
              </a:rPr>
              <a:t>“Do not be afraid,” he said. </a:t>
            </a:r>
          </a:p>
          <a:p>
            <a:pPr algn="ctr"/>
            <a:r>
              <a:rPr lang="en-US" sz="3600" b="0" i="0" dirty="0">
                <a:solidFill>
                  <a:srgbClr val="000000"/>
                </a:solidFill>
                <a:effectLst/>
                <a:latin typeface="Garamond" panose="02020404030301010803" pitchFamily="18" charset="0"/>
              </a:rPr>
              <a:t>“Peace! Be strong now; be strong.”</a:t>
            </a:r>
          </a:p>
          <a:p>
            <a:pPr algn="ctr"/>
            <a:r>
              <a:rPr lang="en-US" sz="3600" b="0" i="0" dirty="0">
                <a:solidFill>
                  <a:srgbClr val="000000"/>
                </a:solidFill>
                <a:effectLst/>
                <a:latin typeface="Garamond" panose="02020404030301010803" pitchFamily="18" charset="0"/>
              </a:rPr>
              <a:t>When he spoke to me, I was strengthened and said, </a:t>
            </a:r>
          </a:p>
          <a:p>
            <a:pPr algn="ctr"/>
            <a:r>
              <a:rPr lang="en-US" sz="3600" b="0" i="0" dirty="0">
                <a:solidFill>
                  <a:srgbClr val="000000"/>
                </a:solidFill>
                <a:effectLst/>
                <a:latin typeface="Garamond" panose="02020404030301010803" pitchFamily="18" charset="0"/>
              </a:rPr>
              <a:t>“Speak, my lord, since you have given me strength.”</a:t>
            </a:r>
          </a:p>
          <a:p>
            <a:pPr algn="ctr"/>
            <a:endParaRPr lang="en-US" sz="1400" b="1" dirty="0">
              <a:solidFill>
                <a:srgbClr val="000000"/>
              </a:solidFill>
              <a:latin typeface="Garamond" panose="02020404030301010803" pitchFamily="18" charset="0"/>
            </a:endParaRPr>
          </a:p>
          <a:p>
            <a:pPr algn="ctr"/>
            <a:r>
              <a:rPr lang="en-US" sz="2800" b="1" dirty="0">
                <a:solidFill>
                  <a:srgbClr val="000000"/>
                </a:solidFill>
                <a:latin typeface="Garamond" panose="02020404030301010803" pitchFamily="18" charset="0"/>
              </a:rPr>
              <a:t>(Daniel 10 : 19)</a:t>
            </a:r>
            <a:endParaRPr lang="en-US" sz="2800" b="1" i="0" dirty="0">
              <a:solidFill>
                <a:srgbClr val="000000"/>
              </a:solidFill>
              <a:effectLst/>
              <a:latin typeface="Garamond" panose="02020404030301010803" pitchFamily="18" charset="0"/>
            </a:endParaRPr>
          </a:p>
        </p:txBody>
      </p:sp>
      <p:pic>
        <p:nvPicPr>
          <p:cNvPr id="2054" name="Picture 6" descr="God of My Strength">
            <a:extLst>
              <a:ext uri="{FF2B5EF4-FFF2-40B4-BE49-F238E27FC236}">
                <a16:creationId xmlns:a16="http://schemas.microsoft.com/office/drawing/2014/main" id="{F73083E1-ED3E-C711-2895-6B6A4A821A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314"/>
          <a:stretch/>
        </p:blipFill>
        <p:spPr bwMode="auto">
          <a:xfrm>
            <a:off x="2883167" y="4607902"/>
            <a:ext cx="6425665" cy="21523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292436" y="2438380"/>
            <a:ext cx="7159785" cy="3416320"/>
          </a:xfrm>
          <a:prstGeom prst="rect">
            <a:avLst/>
          </a:prstGeom>
        </p:spPr>
        <p:txBody>
          <a:bodyPr wrap="square">
            <a:spAutoFit/>
          </a:bodyPr>
          <a:lstStyle/>
          <a:p>
            <a:pPr algn="ctr"/>
            <a:r>
              <a:rPr lang="en-GB" sz="3600" b="1" dirty="0">
                <a:latin typeface="Garamond" panose="02020404030301010803" pitchFamily="18" charset="0"/>
              </a:rPr>
              <a:t>15</a:t>
            </a:r>
            <a:r>
              <a:rPr lang="en-GB" sz="3600" b="1" baseline="30000" dirty="0">
                <a:latin typeface="Garamond" panose="02020404030301010803" pitchFamily="18" charset="0"/>
              </a:rPr>
              <a:t>th</a:t>
            </a:r>
            <a:r>
              <a:rPr lang="en-GB" sz="3600" b="1" dirty="0">
                <a:latin typeface="Garamond" panose="02020404030301010803" pitchFamily="18" charset="0"/>
              </a:rPr>
              <a:t> December 2024</a:t>
            </a:r>
            <a:r>
              <a:rPr lang="en-GB" sz="3600" dirty="0">
                <a:latin typeface="Garamond" panose="02020404030301010803" pitchFamily="18" charset="0"/>
              </a:rPr>
              <a:t>   </a:t>
            </a:r>
            <a:endParaRPr lang="en-GB" sz="1200" dirty="0">
              <a:latin typeface="Garamond" panose="02020404030301010803" pitchFamily="18" charset="0"/>
            </a:endParaRPr>
          </a:p>
          <a:p>
            <a:pPr algn="ctr"/>
            <a:r>
              <a:rPr lang="en-GB" sz="1200" dirty="0">
                <a:latin typeface="Garamond" panose="02020404030301010803" pitchFamily="18" charset="0"/>
              </a:rPr>
              <a:t>    </a:t>
            </a:r>
          </a:p>
          <a:p>
            <a:pPr algn="ctr"/>
            <a:r>
              <a:rPr lang="en-GB" sz="3600" dirty="0">
                <a:latin typeface="Garamond" panose="02020404030301010803" pitchFamily="18" charset="0"/>
              </a:rPr>
              <a:t>In the Gospel of Luke,                         we hear that : </a:t>
            </a:r>
          </a:p>
          <a:p>
            <a:pPr algn="ctr"/>
            <a:endParaRPr lang="en-GB" sz="1600" dirty="0">
              <a:latin typeface="Garamond" panose="02020404030301010803" pitchFamily="18" charset="0"/>
            </a:endParaRPr>
          </a:p>
          <a:p>
            <a:pPr algn="ctr"/>
            <a:r>
              <a:rPr lang="en-GB" sz="4000" dirty="0">
                <a:latin typeface="Garamond" panose="02020404030301010803" pitchFamily="18" charset="0"/>
              </a:rPr>
              <a:t>“</a:t>
            </a: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H</a:t>
            </a:r>
            <a:r>
              <a:rPr lang="en-GB" sz="40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e preached good news              to the people.”</a:t>
            </a:r>
            <a:endParaRPr lang="en-GB" sz="4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102" name="Picture 6" descr="Jesus Teaching by Unbekannt Unbekannt">
            <a:extLst>
              <a:ext uri="{FF2B5EF4-FFF2-40B4-BE49-F238E27FC236}">
                <a16:creationId xmlns:a16="http://schemas.microsoft.com/office/drawing/2014/main" id="{8D82B717-4D83-3EFA-082F-57371EDFDB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94" r="12885"/>
          <a:stretch/>
        </p:blipFill>
        <p:spPr bwMode="auto">
          <a:xfrm>
            <a:off x="653143" y="2294465"/>
            <a:ext cx="5442857" cy="401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F9613-0FEE-5640-24E4-0D24B45101C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3589EC9-F130-4D03-D641-37EC858863CA}"/>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a:extLst>
              <a:ext uri="{FF2B5EF4-FFF2-40B4-BE49-F238E27FC236}">
                <a16:creationId xmlns:a16="http://schemas.microsoft.com/office/drawing/2014/main" id="{B03EDC46-E74C-1C59-ABE7-8D22AD4E61DA}"/>
              </a:ext>
            </a:extLst>
          </p:cNvPr>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THIRD SUNDAY OF ADVENT</a:t>
            </a:r>
          </a:p>
        </p:txBody>
      </p:sp>
      <p:pic>
        <p:nvPicPr>
          <p:cNvPr id="7" name="Content Placeholder 4">
            <a:extLst>
              <a:ext uri="{FF2B5EF4-FFF2-40B4-BE49-F238E27FC236}">
                <a16:creationId xmlns:a16="http://schemas.microsoft.com/office/drawing/2014/main" id="{2C22C1A3-3C2B-ED38-C338-26461C1E0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7178" name="Picture 10" descr="THIRD SUNDAY OF ADVENT, YEAR B">
            <a:extLst>
              <a:ext uri="{FF2B5EF4-FFF2-40B4-BE49-F238E27FC236}">
                <a16:creationId xmlns:a16="http://schemas.microsoft.com/office/drawing/2014/main" id="{1B235336-CDB9-8E75-ED81-B6E3040E4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247" y="2151296"/>
            <a:ext cx="6335501" cy="3468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91941D-AD23-44ED-F04C-9E215E6CAD62}"/>
              </a:ext>
            </a:extLst>
          </p:cNvPr>
          <p:cNvSpPr txBox="1">
            <a:spLocks/>
          </p:cNvSpPr>
          <p:nvPr/>
        </p:nvSpPr>
        <p:spPr>
          <a:xfrm>
            <a:off x="2546870" y="5763418"/>
            <a:ext cx="7048137" cy="97154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GAUDETE SUNDAY</a:t>
            </a:r>
          </a:p>
        </p:txBody>
      </p:sp>
    </p:spTree>
    <p:extLst>
      <p:ext uri="{BB962C8B-B14F-4D97-AF65-F5344CB8AC3E}">
        <p14:creationId xmlns:p14="http://schemas.microsoft.com/office/powerpoint/2010/main" val="23470042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Letters of the New Testament # 7 </a:t>
            </a:r>
          </a:p>
        </p:txBody>
      </p:sp>
      <p:sp>
        <p:nvSpPr>
          <p:cNvPr id="2" name="Rectangle 1"/>
          <p:cNvSpPr/>
          <p:nvPr/>
        </p:nvSpPr>
        <p:spPr>
          <a:xfrm>
            <a:off x="4358263" y="2502919"/>
            <a:ext cx="7130472" cy="2616101"/>
          </a:xfrm>
          <a:prstGeom prst="rect">
            <a:avLst/>
          </a:prstGeom>
        </p:spPr>
        <p:txBody>
          <a:bodyPr wrap="square">
            <a:spAutoFit/>
          </a:bodyPr>
          <a:lstStyle/>
          <a:p>
            <a:pPr algn="ctr"/>
            <a:r>
              <a:rPr lang="en-GB" sz="3600" b="1" dirty="0">
                <a:latin typeface="Garamond" panose="02020404030301010803" pitchFamily="18" charset="0"/>
              </a:rPr>
              <a:t>From the                                             Letter of St Jude :</a:t>
            </a:r>
            <a:endParaRPr lang="en-GB" sz="1200" b="1" dirty="0">
              <a:latin typeface="Garamond" panose="02020404030301010803" pitchFamily="18" charset="0"/>
            </a:endParaRPr>
          </a:p>
          <a:p>
            <a:pPr algn="ctr"/>
            <a:endParaRPr lang="en-GB" sz="1200" b="1" dirty="0">
              <a:latin typeface="Garamond" panose="02020404030301010803" pitchFamily="18" charset="0"/>
            </a:endParaRPr>
          </a:p>
          <a:p>
            <a:pPr algn="ctr"/>
            <a:r>
              <a:rPr lang="en-US" sz="4000" b="0" i="0" dirty="0">
                <a:effectLst/>
                <a:latin typeface="Garamond" panose="02020404030301010803" pitchFamily="18" charset="0"/>
              </a:rPr>
              <a:t>“</a:t>
            </a:r>
            <a:r>
              <a:rPr lang="en-US" sz="4000" b="0" i="0" dirty="0">
                <a:solidFill>
                  <a:srgbClr val="000000"/>
                </a:solidFill>
                <a:effectLst/>
                <a:latin typeface="Garamond" panose="02020404030301010803" pitchFamily="18" charset="0"/>
              </a:rPr>
              <a:t>Mercy, peace and love                      be yours in abundance.</a:t>
            </a:r>
            <a:r>
              <a:rPr lang="en-US" sz="4000" b="0" i="0" dirty="0">
                <a:effectLst/>
                <a:latin typeface="Garamond" panose="02020404030301010803" pitchFamily="18" charset="0"/>
              </a:rPr>
              <a:t>”</a:t>
            </a:r>
            <a:endParaRPr lang="en-GB" sz="4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5128" name="Picture 8" descr="Jesus loves me HD wallpapers | Pxfuel">
            <a:extLst>
              <a:ext uri="{FF2B5EF4-FFF2-40B4-BE49-F238E27FC236}">
                <a16:creationId xmlns:a16="http://schemas.microsoft.com/office/drawing/2014/main" id="{98233908-1AD2-F4AC-141D-232B4FFAD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2" y="2111643"/>
            <a:ext cx="4254498" cy="468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rgbClr val="2F5597"/>
                </a:solidFill>
                <a:latin typeface="Garamond" panose="02020404030301010803" pitchFamily="18" charset="0"/>
              </a:rPr>
              <a:t>Preparing</a:t>
            </a:r>
            <a:r>
              <a:rPr lang="en-GB" altLang="en-US" sz="5400" dirty="0">
                <a:solidFill>
                  <a:schemeClr val="accent5">
                    <a:lumMod val="75000"/>
                  </a:schemeClr>
                </a:solidFill>
                <a:latin typeface="Garamond" panose="02020404030301010803" pitchFamily="18" charset="0"/>
              </a:rPr>
              <a:t>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336355" y="2136837"/>
            <a:ext cx="6017444" cy="3852658"/>
          </a:xfrm>
          <a:prstGeom prst="rect">
            <a:avLst/>
          </a:prstGeom>
          <a:noFill/>
        </p:spPr>
        <p:txBody>
          <a:bodyPr wrap="square" rtlCol="0">
            <a:spAutoFit/>
          </a:bodyPr>
          <a:lstStyle/>
          <a:p>
            <a:pPr algn="ctr">
              <a:lnSpc>
                <a:spcPct val="107000"/>
              </a:lnSpc>
              <a:spcAft>
                <a:spcPts val="800"/>
              </a:spcAft>
            </a:pPr>
            <a:r>
              <a:rPr lang="en-GB" sz="6000" dirty="0">
                <a:latin typeface="Garamond" panose="02020404030301010803" pitchFamily="18" charset="0"/>
              </a:rPr>
              <a:t>“</a:t>
            </a:r>
            <a:r>
              <a:rPr lang="en-GB" sz="6000" dirty="0">
                <a:solidFill>
                  <a:srgbClr val="000000"/>
                </a:solidFill>
                <a:effectLst/>
                <a:latin typeface="Garamond" panose="02020404030301010803" pitchFamily="18" charset="0"/>
                <a:ea typeface="Calibri" panose="020F0502020204030204" pitchFamily="34" charset="0"/>
                <a:cs typeface="Segoe UI" panose="020B0502040204020203" pitchFamily="34" charset="0"/>
              </a:rPr>
              <a:t>Have the </a:t>
            </a:r>
            <a:r>
              <a:rPr lang="en-GB" sz="6000">
                <a:solidFill>
                  <a:srgbClr val="000000"/>
                </a:solidFill>
                <a:effectLst/>
                <a:latin typeface="Garamond" panose="02020404030301010803" pitchFamily="18" charset="0"/>
                <a:ea typeface="Calibri" panose="020F0502020204030204" pitchFamily="34" charset="0"/>
                <a:cs typeface="Segoe UI" panose="020B0502040204020203" pitchFamily="34" charset="0"/>
              </a:rPr>
              <a:t>courage to </a:t>
            </a:r>
            <a:r>
              <a:rPr lang="en-GB" sz="6000" dirty="0">
                <a:solidFill>
                  <a:srgbClr val="000000"/>
                </a:solidFill>
                <a:effectLst/>
                <a:latin typeface="Garamond" panose="02020404030301010803" pitchFamily="18" charset="0"/>
                <a:ea typeface="Calibri" panose="020F0502020204030204" pitchFamily="34" charset="0"/>
                <a:cs typeface="Segoe UI" panose="020B0502040204020203" pitchFamily="34" charset="0"/>
              </a:rPr>
              <a:t>swim </a:t>
            </a:r>
            <a:r>
              <a:rPr lang="en-GB" sz="6000">
                <a:solidFill>
                  <a:srgbClr val="000000"/>
                </a:solidFill>
                <a:effectLst/>
                <a:latin typeface="Garamond" panose="02020404030301010803" pitchFamily="18" charset="0"/>
                <a:ea typeface="Calibri" panose="020F0502020204030204" pitchFamily="34" charset="0"/>
                <a:cs typeface="Segoe UI" panose="020B0502040204020203" pitchFamily="34" charset="0"/>
              </a:rPr>
              <a:t>against  the </a:t>
            </a:r>
            <a:r>
              <a:rPr lang="en-GB" sz="6000" dirty="0">
                <a:solidFill>
                  <a:srgbClr val="000000"/>
                </a:solidFill>
                <a:effectLst/>
                <a:latin typeface="Garamond" panose="02020404030301010803" pitchFamily="18" charset="0"/>
                <a:ea typeface="Calibri" panose="020F0502020204030204" pitchFamily="34" charset="0"/>
                <a:cs typeface="Segoe UI" panose="020B0502040204020203" pitchFamily="34" charset="0"/>
              </a:rPr>
              <a:t>tide.”</a:t>
            </a:r>
            <a:endParaRPr lang="en-GB" sz="6000" dirty="0">
              <a:effectLst/>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buClr>
                <a:srgbClr val="212121"/>
              </a:buClr>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a:t>
            </a:r>
            <a:endParaRPr lang="en-GB" sz="32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948218" y="247600"/>
            <a:ext cx="5920509" cy="24678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rgbClr val="2F5597"/>
                </a:solidFill>
                <a:latin typeface="Garamond" panose="02020404030301010803" pitchFamily="18" charset="0"/>
              </a:rPr>
              <a:t>St. John of </a:t>
            </a:r>
            <a:r>
              <a:rPr lang="en-GB" altLang="en-US" sz="6600" dirty="0" err="1">
                <a:solidFill>
                  <a:srgbClr val="2F5597"/>
                </a:solidFill>
                <a:latin typeface="Garamond" panose="02020404030301010803" pitchFamily="18" charset="0"/>
              </a:rPr>
              <a:t>Kanty</a:t>
            </a:r>
            <a:endParaRPr lang="en-GB" altLang="en-US" sz="2900" dirty="0">
              <a:solidFill>
                <a:srgbClr val="2F5597"/>
              </a:solidFill>
              <a:latin typeface="Garamond" panose="02020404030301010803" pitchFamily="18" charset="0"/>
            </a:endParaRPr>
          </a:p>
          <a:p>
            <a:pPr algn="ctr"/>
            <a:endParaRPr lang="en-GB" altLang="en-US" sz="2500" dirty="0">
              <a:solidFill>
                <a:srgbClr val="2F5597"/>
              </a:solidFill>
              <a:latin typeface="Garamond" panose="02020404030301010803" pitchFamily="18" charset="0"/>
            </a:endParaRPr>
          </a:p>
          <a:p>
            <a:pPr algn="ctr"/>
            <a:r>
              <a:rPr lang="en-GB" altLang="en-US" sz="6600" dirty="0">
                <a:solidFill>
                  <a:srgbClr val="2F5597"/>
                </a:solidFill>
                <a:latin typeface="Garamond" panose="02020404030301010803" pitchFamily="18" charset="0"/>
              </a:rPr>
              <a:t>23</a:t>
            </a:r>
            <a:r>
              <a:rPr lang="en-GB" altLang="en-US" sz="6600" baseline="30000" dirty="0">
                <a:solidFill>
                  <a:srgbClr val="2F5597"/>
                </a:solidFill>
                <a:latin typeface="Garamond" panose="02020404030301010803" pitchFamily="18" charset="0"/>
              </a:rPr>
              <a:t>rd</a:t>
            </a:r>
            <a:r>
              <a:rPr lang="en-GB" altLang="en-US" sz="6600" dirty="0">
                <a:solidFill>
                  <a:srgbClr val="2F5597"/>
                </a:solidFill>
                <a:latin typeface="Garamond" panose="02020404030301010803" pitchFamily="18" charset="0"/>
              </a:rPr>
              <a:t> December  </a:t>
            </a:r>
            <a:endParaRPr lang="en-GB" sz="6600" dirty="0">
              <a:solidFill>
                <a:srgbClr val="2F5597"/>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9" name="TextBox 8">
            <a:extLst>
              <a:ext uri="{FF2B5EF4-FFF2-40B4-BE49-F238E27FC236}">
                <a16:creationId xmlns:a16="http://schemas.microsoft.com/office/drawing/2014/main" id="{696B05BF-8416-893A-14DF-D3726A02FF63}"/>
              </a:ext>
            </a:extLst>
          </p:cNvPr>
          <p:cNvSpPr txBox="1"/>
          <p:nvPr/>
        </p:nvSpPr>
        <p:spPr>
          <a:xfrm>
            <a:off x="5987881" y="2715492"/>
            <a:ext cx="5850972" cy="3693319"/>
          </a:xfrm>
          <a:prstGeom prst="rect">
            <a:avLst/>
          </a:prstGeom>
          <a:noFill/>
        </p:spPr>
        <p:txBody>
          <a:bodyPr wrap="square" rtlCol="0">
            <a:spAutoFit/>
          </a:bodyPr>
          <a:lstStyle/>
          <a:p>
            <a:pPr algn="just"/>
            <a:r>
              <a:rPr lang="en-GB" sz="2600" dirty="0">
                <a:latin typeface="Garamond" panose="02020404030301010803" pitchFamily="18" charset="0"/>
              </a:rPr>
              <a:t>John was from a simple country background but after brilliant studies he became a professor of theology at the university of Kraków, Poland and was ordained a priest. He was a serious, humble man, but known to all the poor of Kraków for his kindness.  His famous advice : “Fight all error but do it with good humour, patience, kindness and love.”</a:t>
            </a:r>
          </a:p>
        </p:txBody>
      </p:sp>
      <p:pic>
        <p:nvPicPr>
          <p:cNvPr id="11" name="Picture 10">
            <a:extLst>
              <a:ext uri="{FF2B5EF4-FFF2-40B4-BE49-F238E27FC236}">
                <a16:creationId xmlns:a16="http://schemas.microsoft.com/office/drawing/2014/main" id="{791BE504-96B9-94DA-C9F8-3A9CF2E6E1DA}"/>
              </a:ext>
            </a:extLst>
          </p:cNvPr>
          <p:cNvPicPr>
            <a:picLocks noChangeAspect="1"/>
          </p:cNvPicPr>
          <p:nvPr/>
        </p:nvPicPr>
        <p:blipFill>
          <a:blip r:embed="rId3"/>
          <a:srcRect l="11364" t="33805" r="65303" b="19731"/>
          <a:stretch/>
        </p:blipFill>
        <p:spPr>
          <a:xfrm>
            <a:off x="121579" y="205399"/>
            <a:ext cx="5755761" cy="6447201"/>
          </a:xfrm>
          <a:prstGeom prst="rect">
            <a:avLst/>
          </a:prstGeom>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descr="Mosaic of St Paul above entrance to St Paul's Within the Walls, Rome">
            <a:extLst>
              <a:ext uri="{FF2B5EF4-FFF2-40B4-BE49-F238E27FC236}">
                <a16:creationId xmlns:a16="http://schemas.microsoft.com/office/drawing/2014/main" id="{5A395D29-E976-43B1-F030-857FE6B397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02" b="45822"/>
          <a:stretch/>
        </p:blipFill>
        <p:spPr bwMode="auto">
          <a:xfrm>
            <a:off x="5682738" y="4562766"/>
            <a:ext cx="5805998" cy="2010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581891" y="466398"/>
            <a:ext cx="10906846" cy="1274254"/>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dirty="0">
                <a:solidFill>
                  <a:srgbClr val="2F5597"/>
                </a:solidFill>
                <a:latin typeface="Garamond" panose="02020404030301010803" pitchFamily="18" charset="0"/>
              </a:rPr>
              <a:t>St Paul’s Missionary Journeys</a:t>
            </a:r>
            <a:endParaRPr lang="en-GB" sz="6000" dirty="0">
              <a:solidFill>
                <a:srgbClr val="2F5597"/>
              </a:solidFill>
              <a:latin typeface="Garamond" panose="02020404030301010803" pitchFamily="18" charset="0"/>
            </a:endParaRPr>
          </a:p>
        </p:txBody>
      </p:sp>
      <p:sp>
        <p:nvSpPr>
          <p:cNvPr id="7" name="TextBox 6">
            <a:extLst>
              <a:ext uri="{FF2B5EF4-FFF2-40B4-BE49-F238E27FC236}">
                <a16:creationId xmlns:a16="http://schemas.microsoft.com/office/drawing/2014/main" id="{52531000-85C1-27F4-641E-EAD5440E4FE7}"/>
              </a:ext>
            </a:extLst>
          </p:cNvPr>
          <p:cNvSpPr txBox="1"/>
          <p:nvPr/>
        </p:nvSpPr>
        <p:spPr>
          <a:xfrm>
            <a:off x="5684755" y="1858745"/>
            <a:ext cx="5803981" cy="2677656"/>
          </a:xfrm>
          <a:prstGeom prst="rect">
            <a:avLst/>
          </a:prstGeom>
          <a:solidFill>
            <a:schemeClr val="bg1"/>
          </a:solidFill>
          <a:ln>
            <a:solidFill>
              <a:schemeClr val="bg1"/>
            </a:solidFill>
          </a:ln>
        </p:spPr>
        <p:txBody>
          <a:bodyPr wrap="square" rtlCol="0">
            <a:spAutoFit/>
          </a:bodyPr>
          <a:lstStyle/>
          <a:p>
            <a:pPr algn="just"/>
            <a:r>
              <a:rPr lang="en-US" sz="2800" dirty="0">
                <a:latin typeface="Garamond" panose="02020404030301010803" pitchFamily="18" charset="0"/>
              </a:rPr>
              <a:t>St Paul’s final known journey was as a prisoner aboard ship to Rome where he spent two years under house arrest.  During all this journeying and during the time of his imprisonment, he continued to spread the Good News. </a:t>
            </a:r>
            <a:endParaRPr lang="en-GB" sz="2800" dirty="0">
              <a:latin typeface="Garamond" panose="02020404030301010803" pitchFamily="18" charset="0"/>
            </a:endParaRPr>
          </a:p>
        </p:txBody>
      </p:sp>
      <p:sp>
        <p:nvSpPr>
          <p:cNvPr id="3" name="Title 1">
            <a:extLst>
              <a:ext uri="{FF2B5EF4-FFF2-40B4-BE49-F238E27FC236}">
                <a16:creationId xmlns:a16="http://schemas.microsoft.com/office/drawing/2014/main" id="{7915C79F-7085-313B-C0A5-06284EED4C90}"/>
              </a:ext>
            </a:extLst>
          </p:cNvPr>
          <p:cNvSpPr txBox="1">
            <a:spLocks/>
          </p:cNvSpPr>
          <p:nvPr/>
        </p:nvSpPr>
        <p:spPr>
          <a:xfrm>
            <a:off x="581892" y="5299256"/>
            <a:ext cx="4921446" cy="127425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000" dirty="0">
                <a:solidFill>
                  <a:srgbClr val="2F5597"/>
                </a:solidFill>
                <a:latin typeface="Garamond" panose="02020404030301010803" pitchFamily="18" charset="0"/>
              </a:rPr>
              <a:t># 7 : Rome</a:t>
            </a:r>
            <a:endParaRPr lang="en-GB" sz="6000" dirty="0">
              <a:solidFill>
                <a:srgbClr val="2F5597"/>
              </a:solidFill>
              <a:latin typeface="Garamond" panose="02020404030301010803" pitchFamily="18" charset="0"/>
            </a:endParaRPr>
          </a:p>
        </p:txBody>
      </p:sp>
      <p:sp>
        <p:nvSpPr>
          <p:cNvPr id="6" name="TextBox 5"/>
          <p:cNvSpPr txBox="1"/>
          <p:nvPr/>
        </p:nvSpPr>
        <p:spPr>
          <a:xfrm>
            <a:off x="9944100" y="5855172"/>
            <a:ext cx="1544637" cy="1077218"/>
          </a:xfrm>
          <a:prstGeom prst="rect">
            <a:avLst/>
          </a:prstGeom>
          <a:solidFill>
            <a:schemeClr val="bg1"/>
          </a:solidFill>
        </p:spPr>
        <p:txBody>
          <a:bodyPr wrap="square" rtlCol="0">
            <a:spAutoFit/>
          </a:bodyPr>
          <a:lstStyle/>
          <a:p>
            <a:endParaRPr lang="en-GB" sz="8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pic>
        <p:nvPicPr>
          <p:cNvPr id="6154" name="Picture 10" descr="Pin page">
            <a:extLst>
              <a:ext uri="{FF2B5EF4-FFF2-40B4-BE49-F238E27FC236}">
                <a16:creationId xmlns:a16="http://schemas.microsoft.com/office/drawing/2014/main" id="{D16EB414-B19E-2D67-5CCA-409D657A9D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12" t="3311" r="2188" b="13872"/>
          <a:stretch/>
        </p:blipFill>
        <p:spPr bwMode="auto">
          <a:xfrm>
            <a:off x="581891" y="1858745"/>
            <a:ext cx="4879983" cy="325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366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58307-72FC-EAAA-6CE6-20E6877D32A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62EEE6-96E8-7CF7-57F3-26027542C67D}"/>
              </a:ext>
            </a:extLst>
          </p:cNvPr>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December 2024</a:t>
            </a:r>
          </a:p>
        </p:txBody>
      </p:sp>
      <p:pic>
        <p:nvPicPr>
          <p:cNvPr id="4" name="Picture 3">
            <a:extLst>
              <a:ext uri="{FF2B5EF4-FFF2-40B4-BE49-F238E27FC236}">
                <a16:creationId xmlns:a16="http://schemas.microsoft.com/office/drawing/2014/main" id="{40E940C3-670E-4984-54F0-9197999C2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F9D22C96-134A-D100-4B58-BCD8B70A109E}"/>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D9BB3D04-322F-5E0C-AC9E-E54C0119750C}"/>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F8B3C11D-81ED-C9A5-27B1-44107EA46BE7}"/>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Courage ~</a:t>
            </a:r>
          </a:p>
        </p:txBody>
      </p:sp>
      <p:pic>
        <p:nvPicPr>
          <p:cNvPr id="2" name="Picture 1">
            <a:extLst>
              <a:ext uri="{FF2B5EF4-FFF2-40B4-BE49-F238E27FC236}">
                <a16:creationId xmlns:a16="http://schemas.microsoft.com/office/drawing/2014/main" id="{41022792-9A29-CDC1-6903-95AC328B3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32" name="Picture 8" descr="Holy Spirit">
            <a:extLst>
              <a:ext uri="{FF2B5EF4-FFF2-40B4-BE49-F238E27FC236}">
                <a16:creationId xmlns:a16="http://schemas.microsoft.com/office/drawing/2014/main" id="{E489A797-C15E-8D87-4070-F2C9B61591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528" b="13822"/>
          <a:stretch/>
        </p:blipFill>
        <p:spPr bwMode="auto">
          <a:xfrm>
            <a:off x="2922118" y="1893455"/>
            <a:ext cx="6688906" cy="301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1601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F0585-C9A4-4F37-BF45-19570350497D}">
  <ds:schemaRefs>
    <ds:schemaRef ds:uri="66f78821-969e-443f-8b7e-99ce487fda93"/>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9884</TotalTime>
  <Words>308</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Garamond</vt:lpstr>
      <vt:lpstr>Open Sans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 Paul’s Missionary Journeys</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646</cp:revision>
  <dcterms:created xsi:type="dcterms:W3CDTF">2019-09-06T14:56:38Z</dcterms:created>
  <dcterms:modified xsi:type="dcterms:W3CDTF">2024-11-08T08:45:23Z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