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406" r:id="rId7"/>
    <p:sldId id="297" r:id="rId8"/>
    <p:sldId id="396" r:id="rId9"/>
    <p:sldId id="360" r:id="rId10"/>
    <p:sldId id="404" r:id="rId11"/>
    <p:sldId id="402" r:id="rId12"/>
    <p:sldId id="4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2B30A-EF8A-4A25-B768-3146F5F82754}" v="46" dt="2024-12-12T15:58:58.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66" d="100"/>
          <a:sy n="66" d="100"/>
        </p:scale>
        <p:origin x="23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3742B30A-EF8A-4A25-B768-3146F5F82754}"/>
    <pc:docChg chg="undo custSel addSld delSld modSld">
      <pc:chgData name="John Adams" userId="1143faee-bb16-416e-8056-0ed4c730fe93" providerId="ADAL" clId="{3742B30A-EF8A-4A25-B768-3146F5F82754}" dt="2024-12-12T16:06:38.557" v="841" actId="6549"/>
      <pc:docMkLst>
        <pc:docMk/>
      </pc:docMkLst>
      <pc:sldChg chg="addSp delSp modSp mod">
        <pc:chgData name="John Adams" userId="1143faee-bb16-416e-8056-0ed4c730fe93" providerId="ADAL" clId="{3742B30A-EF8A-4A25-B768-3146F5F82754}" dt="2024-12-12T15:22:13.367" v="186" actId="732"/>
        <pc:sldMkLst>
          <pc:docMk/>
          <pc:sldMk cId="2058881387" sldId="297"/>
        </pc:sldMkLst>
        <pc:spChg chg="mod">
          <ac:chgData name="John Adams" userId="1143faee-bb16-416e-8056-0ed4c730fe93" providerId="ADAL" clId="{3742B30A-EF8A-4A25-B768-3146F5F82754}" dt="2024-12-12T15:20:43.297" v="174" actId="20577"/>
          <ac:spMkLst>
            <pc:docMk/>
            <pc:sldMk cId="2058881387" sldId="297"/>
            <ac:spMk id="3" creationId="{00000000-0000-0000-0000-000000000000}"/>
          </ac:spMkLst>
        </pc:spChg>
        <pc:picChg chg="del">
          <ac:chgData name="John Adams" userId="1143faee-bb16-416e-8056-0ed4c730fe93" providerId="ADAL" clId="{3742B30A-EF8A-4A25-B768-3146F5F82754}" dt="2024-12-12T15:20:46.884" v="175" actId="478"/>
          <ac:picMkLst>
            <pc:docMk/>
            <pc:sldMk cId="2058881387" sldId="297"/>
            <ac:picMk id="1026" creationId="{8C0BB082-7727-8901-CE4B-6FE41B12C344}"/>
          </ac:picMkLst>
        </pc:picChg>
        <pc:picChg chg="add mod">
          <ac:chgData name="John Adams" userId="1143faee-bb16-416e-8056-0ed4c730fe93" providerId="ADAL" clId="{3742B30A-EF8A-4A25-B768-3146F5F82754}" dt="2024-12-12T15:22:13.367" v="186" actId="732"/>
          <ac:picMkLst>
            <pc:docMk/>
            <pc:sldMk cId="2058881387" sldId="297"/>
            <ac:picMk id="2050" creationId="{2EECCDBF-1694-C315-5115-E8DB22E763B5}"/>
          </ac:picMkLst>
        </pc:picChg>
        <pc:picChg chg="add del mod">
          <ac:chgData name="John Adams" userId="1143faee-bb16-416e-8056-0ed4c730fe93" providerId="ADAL" clId="{3742B30A-EF8A-4A25-B768-3146F5F82754}" dt="2024-12-12T15:21:58.571" v="182" actId="478"/>
          <ac:picMkLst>
            <pc:docMk/>
            <pc:sldMk cId="2058881387" sldId="297"/>
            <ac:picMk id="3074" creationId="{9E8230F6-F677-4E74-94C4-D326905B447A}"/>
          </ac:picMkLst>
        </pc:picChg>
      </pc:sldChg>
      <pc:sldChg chg="modSp mod">
        <pc:chgData name="John Adams" userId="1143faee-bb16-416e-8056-0ed4c730fe93" providerId="ADAL" clId="{3742B30A-EF8A-4A25-B768-3146F5F82754}" dt="2024-12-12T15:24:19.640" v="229" actId="20577"/>
        <pc:sldMkLst>
          <pc:docMk/>
          <pc:sldMk cId="3373429092" sldId="360"/>
        </pc:sldMkLst>
        <pc:spChg chg="mod">
          <ac:chgData name="John Adams" userId="1143faee-bb16-416e-8056-0ed4c730fe93" providerId="ADAL" clId="{3742B30A-EF8A-4A25-B768-3146F5F82754}" dt="2024-12-12T15:24:19.640" v="229" actId="20577"/>
          <ac:spMkLst>
            <pc:docMk/>
            <pc:sldMk cId="3373429092" sldId="360"/>
            <ac:spMk id="4" creationId="{00000000-0000-0000-0000-000000000000}"/>
          </ac:spMkLst>
        </pc:spChg>
      </pc:sldChg>
      <pc:sldChg chg="addSp delSp modSp mod">
        <pc:chgData name="John Adams" userId="1143faee-bb16-416e-8056-0ed4c730fe93" providerId="ADAL" clId="{3742B30A-EF8A-4A25-B768-3146F5F82754}" dt="2024-12-12T15:21:55.579" v="181" actId="14100"/>
        <pc:sldMkLst>
          <pc:docMk/>
          <pc:sldMk cId="798404022" sldId="377"/>
        </pc:sldMkLst>
        <pc:spChg chg="del">
          <ac:chgData name="John Adams" userId="1143faee-bb16-416e-8056-0ed4c730fe93" providerId="ADAL" clId="{3742B30A-EF8A-4A25-B768-3146F5F82754}" dt="2024-12-12T15:16:35.096" v="13" actId="478"/>
          <ac:spMkLst>
            <pc:docMk/>
            <pc:sldMk cId="798404022" sldId="377"/>
            <ac:spMk id="3" creationId="{00000000-0000-0000-0000-000000000000}"/>
          </ac:spMkLst>
        </pc:spChg>
        <pc:spChg chg="mod">
          <ac:chgData name="John Adams" userId="1143faee-bb16-416e-8056-0ed4c730fe93" providerId="ADAL" clId="{3742B30A-EF8A-4A25-B768-3146F5F82754}" dt="2024-12-12T15:18:50.719" v="107" actId="404"/>
          <ac:spMkLst>
            <pc:docMk/>
            <pc:sldMk cId="798404022" sldId="377"/>
            <ac:spMk id="4" creationId="{BB10EF7E-2003-3940-A076-618166441B4F}"/>
          </ac:spMkLst>
        </pc:spChg>
        <pc:spChg chg="mod">
          <ac:chgData name="John Adams" userId="1143faee-bb16-416e-8056-0ed4c730fe93" providerId="ADAL" clId="{3742B30A-EF8A-4A25-B768-3146F5F82754}" dt="2024-12-12T15:16:59.866" v="14" actId="207"/>
          <ac:spMkLst>
            <pc:docMk/>
            <pc:sldMk cId="798404022" sldId="377"/>
            <ac:spMk id="8" creationId="{00000000-0000-0000-0000-000000000000}"/>
          </ac:spMkLst>
        </pc:spChg>
        <pc:picChg chg="del">
          <ac:chgData name="John Adams" userId="1143faee-bb16-416e-8056-0ed4c730fe93" providerId="ADAL" clId="{3742B30A-EF8A-4A25-B768-3146F5F82754}" dt="2024-12-12T15:17:01.490" v="15" actId="478"/>
          <ac:picMkLst>
            <pc:docMk/>
            <pc:sldMk cId="798404022" sldId="377"/>
            <ac:picMk id="2" creationId="{00000000-0000-0000-0000-000000000000}"/>
          </ac:picMkLst>
        </pc:picChg>
        <pc:picChg chg="add del mod">
          <ac:chgData name="John Adams" userId="1143faee-bb16-416e-8056-0ed4c730fe93" providerId="ADAL" clId="{3742B30A-EF8A-4A25-B768-3146F5F82754}" dt="2024-12-12T15:21:46.769" v="179" actId="21"/>
          <ac:picMkLst>
            <pc:docMk/>
            <pc:sldMk cId="798404022" sldId="377"/>
            <ac:picMk id="2050" creationId="{2EECCDBF-1694-C315-5115-E8DB22E763B5}"/>
          </ac:picMkLst>
        </pc:picChg>
        <pc:picChg chg="add mod">
          <ac:chgData name="John Adams" userId="1143faee-bb16-416e-8056-0ed4c730fe93" providerId="ADAL" clId="{3742B30A-EF8A-4A25-B768-3146F5F82754}" dt="2024-12-12T15:21:55.579" v="181" actId="14100"/>
          <ac:picMkLst>
            <pc:docMk/>
            <pc:sldMk cId="798404022" sldId="377"/>
            <ac:picMk id="2052" creationId="{F377C4D5-309A-E765-4009-796542B0EEDA}"/>
          </ac:picMkLst>
        </pc:picChg>
      </pc:sldChg>
      <pc:sldChg chg="addSp delSp modSp mod">
        <pc:chgData name="John Adams" userId="1143faee-bb16-416e-8056-0ed4c730fe93" providerId="ADAL" clId="{3742B30A-EF8A-4A25-B768-3146F5F82754}" dt="2024-12-12T15:15:17.151" v="12" actId="1076"/>
        <pc:sldMkLst>
          <pc:docMk/>
          <pc:sldMk cId="3196370579" sldId="394"/>
        </pc:sldMkLst>
        <pc:spChg chg="mod">
          <ac:chgData name="John Adams" userId="1143faee-bb16-416e-8056-0ed4c730fe93" providerId="ADAL" clId="{3742B30A-EF8A-4A25-B768-3146F5F82754}" dt="2024-12-12T15:13:15.600" v="3" actId="1076"/>
          <ac:spMkLst>
            <pc:docMk/>
            <pc:sldMk cId="3196370579" sldId="394"/>
            <ac:spMk id="3" creationId="{00000000-0000-0000-0000-000000000000}"/>
          </ac:spMkLst>
        </pc:spChg>
        <pc:picChg chg="add mod">
          <ac:chgData name="John Adams" userId="1143faee-bb16-416e-8056-0ed4c730fe93" providerId="ADAL" clId="{3742B30A-EF8A-4A25-B768-3146F5F82754}" dt="2024-12-12T15:15:17.151" v="12" actId="1076"/>
          <ac:picMkLst>
            <pc:docMk/>
            <pc:sldMk cId="3196370579" sldId="394"/>
            <ac:picMk id="6" creationId="{B8D1B392-1BA5-E169-8170-53526CFC2B41}"/>
          </ac:picMkLst>
        </pc:picChg>
        <pc:picChg chg="del">
          <ac:chgData name="John Adams" userId="1143faee-bb16-416e-8056-0ed4c730fe93" providerId="ADAL" clId="{3742B30A-EF8A-4A25-B768-3146F5F82754}" dt="2024-12-12T15:13:19.653" v="4" actId="478"/>
          <ac:picMkLst>
            <pc:docMk/>
            <pc:sldMk cId="3196370579" sldId="394"/>
            <ac:picMk id="1026" creationId="{B9AAFD49-CB98-FB0E-74AF-2796700D10C5}"/>
          </ac:picMkLst>
        </pc:picChg>
      </pc:sldChg>
      <pc:sldChg chg="addSp delSp modSp mod">
        <pc:chgData name="John Adams" userId="1143faee-bb16-416e-8056-0ed4c730fe93" providerId="ADAL" clId="{3742B30A-EF8A-4A25-B768-3146F5F82754}" dt="2024-12-12T15:58:58.355" v="839" actId="18131"/>
        <pc:sldMkLst>
          <pc:docMk/>
          <pc:sldMk cId="863469421" sldId="396"/>
        </pc:sldMkLst>
        <pc:spChg chg="mod">
          <ac:chgData name="John Adams" userId="1143faee-bb16-416e-8056-0ed4c730fe93" providerId="ADAL" clId="{3742B30A-EF8A-4A25-B768-3146F5F82754}" dt="2024-12-12T15:22:34.872" v="189" actId="20577"/>
          <ac:spMkLst>
            <pc:docMk/>
            <pc:sldMk cId="863469421" sldId="396"/>
            <ac:spMk id="2" creationId="{00000000-0000-0000-0000-000000000000}"/>
          </ac:spMkLst>
        </pc:spChg>
        <pc:picChg chg="del">
          <ac:chgData name="John Adams" userId="1143faee-bb16-416e-8056-0ed4c730fe93" providerId="ADAL" clId="{3742B30A-EF8A-4A25-B768-3146F5F82754}" dt="2024-12-12T15:22:37.923" v="190" actId="478"/>
          <ac:picMkLst>
            <pc:docMk/>
            <pc:sldMk cId="863469421" sldId="396"/>
            <ac:picMk id="4" creationId="{76083F13-03B9-C447-8B18-B9A2A01B4E09}"/>
          </ac:picMkLst>
        </pc:picChg>
        <pc:picChg chg="add mod">
          <ac:chgData name="John Adams" userId="1143faee-bb16-416e-8056-0ed4c730fe93" providerId="ADAL" clId="{3742B30A-EF8A-4A25-B768-3146F5F82754}" dt="2024-12-12T15:58:58.355" v="839" actId="18131"/>
          <ac:picMkLst>
            <pc:docMk/>
            <pc:sldMk cId="863469421" sldId="396"/>
            <ac:picMk id="4098" creationId="{74F8946A-9763-5ADF-4ECF-2E5A54B53C2A}"/>
          </ac:picMkLst>
        </pc:picChg>
      </pc:sldChg>
      <pc:sldChg chg="addSp delSp modSp mod">
        <pc:chgData name="John Adams" userId="1143faee-bb16-416e-8056-0ed4c730fe93" providerId="ADAL" clId="{3742B30A-EF8A-4A25-B768-3146F5F82754}" dt="2024-12-12T15:40:41.945" v="680" actId="20577"/>
        <pc:sldMkLst>
          <pc:docMk/>
          <pc:sldMk cId="1884301607" sldId="402"/>
        </pc:sldMkLst>
        <pc:spChg chg="mod">
          <ac:chgData name="John Adams" userId="1143faee-bb16-416e-8056-0ed4c730fe93" providerId="ADAL" clId="{3742B30A-EF8A-4A25-B768-3146F5F82754}" dt="2024-12-12T15:40:41.945" v="680" actId="20577"/>
          <ac:spMkLst>
            <pc:docMk/>
            <pc:sldMk cId="1884301607" sldId="402"/>
            <ac:spMk id="7" creationId="{1D60F796-3A2E-1399-7B46-B0AF45C3F469}"/>
          </ac:spMkLst>
        </pc:spChg>
        <pc:picChg chg="del">
          <ac:chgData name="John Adams" userId="1143faee-bb16-416e-8056-0ed4c730fe93" providerId="ADAL" clId="{3742B30A-EF8A-4A25-B768-3146F5F82754}" dt="2024-12-12T15:35:02.928" v="452" actId="478"/>
          <ac:picMkLst>
            <pc:docMk/>
            <pc:sldMk cId="1884301607" sldId="402"/>
            <ac:picMk id="1028" creationId="{33675D06-32C5-7C8E-55E3-6592748FB305}"/>
          </ac:picMkLst>
        </pc:picChg>
        <pc:picChg chg="add mod">
          <ac:chgData name="John Adams" userId="1143faee-bb16-416e-8056-0ed4c730fe93" providerId="ADAL" clId="{3742B30A-EF8A-4A25-B768-3146F5F82754}" dt="2024-12-12T15:35:36.238" v="458" actId="732"/>
          <ac:picMkLst>
            <pc:docMk/>
            <pc:sldMk cId="1884301607" sldId="402"/>
            <ac:picMk id="6146" creationId="{1A521454-B7D0-AC47-FF1B-6E555660AB18}"/>
          </ac:picMkLst>
        </pc:picChg>
      </pc:sldChg>
      <pc:sldChg chg="addSp delSp modSp mod">
        <pc:chgData name="John Adams" userId="1143faee-bb16-416e-8056-0ed4c730fe93" providerId="ADAL" clId="{3742B30A-EF8A-4A25-B768-3146F5F82754}" dt="2024-12-12T16:06:38.557" v="841" actId="6549"/>
        <pc:sldMkLst>
          <pc:docMk/>
          <pc:sldMk cId="3532571345" sldId="404"/>
        </pc:sldMkLst>
        <pc:spChg chg="mod">
          <ac:chgData name="John Adams" userId="1143faee-bb16-416e-8056-0ed4c730fe93" providerId="ADAL" clId="{3742B30A-EF8A-4A25-B768-3146F5F82754}" dt="2024-12-12T15:32:38.641" v="443" actId="20577"/>
          <ac:spMkLst>
            <pc:docMk/>
            <pc:sldMk cId="3532571345" sldId="404"/>
            <ac:spMk id="2" creationId="{00000000-0000-0000-0000-000000000000}"/>
          </ac:spMkLst>
        </pc:spChg>
        <pc:spChg chg="mod">
          <ac:chgData name="John Adams" userId="1143faee-bb16-416e-8056-0ed4c730fe93" providerId="ADAL" clId="{3742B30A-EF8A-4A25-B768-3146F5F82754}" dt="2024-12-12T16:06:38.557" v="841" actId="6549"/>
          <ac:spMkLst>
            <pc:docMk/>
            <pc:sldMk cId="3532571345" sldId="404"/>
            <ac:spMk id="8" creationId="{00000000-0000-0000-0000-000000000000}"/>
          </ac:spMkLst>
        </pc:spChg>
        <pc:picChg chg="add mod">
          <ac:chgData name="John Adams" userId="1143faee-bb16-416e-8056-0ed4c730fe93" providerId="ADAL" clId="{3742B30A-EF8A-4A25-B768-3146F5F82754}" dt="2024-12-12T15:26:40.826" v="255" actId="18131"/>
          <ac:picMkLst>
            <pc:docMk/>
            <pc:sldMk cId="3532571345" sldId="404"/>
            <ac:picMk id="3" creationId="{BA7BE264-A445-EB1D-2D89-F49495EC0199}"/>
          </ac:picMkLst>
        </pc:picChg>
        <pc:picChg chg="del">
          <ac:chgData name="John Adams" userId="1143faee-bb16-416e-8056-0ed4c730fe93" providerId="ADAL" clId="{3742B30A-EF8A-4A25-B768-3146F5F82754}" dt="2024-12-12T15:25:13.853" v="248" actId="478"/>
          <ac:picMkLst>
            <pc:docMk/>
            <pc:sldMk cId="3532571345" sldId="404"/>
            <ac:picMk id="5122" creationId="{095639E7-4978-403B-A7C9-AAEE03B392E0}"/>
          </ac:picMkLst>
        </pc:picChg>
      </pc:sldChg>
      <pc:sldChg chg="add">
        <pc:chgData name="John Adams" userId="1143faee-bb16-416e-8056-0ed4c730fe93" providerId="ADAL" clId="{3742B30A-EF8A-4A25-B768-3146F5F82754}" dt="2024-12-12T15:41:29.351" v="682"/>
        <pc:sldMkLst>
          <pc:docMk/>
          <pc:sldMk cId="2122438586" sldId="405"/>
        </pc:sldMkLst>
      </pc:sldChg>
      <pc:sldChg chg="modSp add mod">
        <pc:chgData name="John Adams" userId="1143faee-bb16-416e-8056-0ed4c730fe93" providerId="ADAL" clId="{3742B30A-EF8A-4A25-B768-3146F5F82754}" dt="2024-12-12T15:52:08.770" v="837" actId="1076"/>
        <pc:sldMkLst>
          <pc:docMk/>
          <pc:sldMk cId="1899070235" sldId="406"/>
        </pc:sldMkLst>
        <pc:spChg chg="mod">
          <ac:chgData name="John Adams" userId="1143faee-bb16-416e-8056-0ed4c730fe93" providerId="ADAL" clId="{3742B30A-EF8A-4A25-B768-3146F5F82754}" dt="2024-12-12T15:52:08.770" v="837" actId="1076"/>
          <ac:spMkLst>
            <pc:docMk/>
            <pc:sldMk cId="1899070235" sldId="406"/>
            <ac:spMk id="4" creationId="{FFE323EF-AC4A-8438-48D6-A47A18297426}"/>
          </ac:spMkLst>
        </pc:spChg>
      </pc:sldChg>
      <pc:sldChg chg="del">
        <pc:chgData name="John Adams" userId="1143faee-bb16-416e-8056-0ed4c730fe93" providerId="ADAL" clId="{3742B30A-EF8A-4A25-B768-3146F5F82754}" dt="2024-12-12T15:41:26.349" v="681" actId="47"/>
        <pc:sldMkLst>
          <pc:docMk/>
          <pc:sldMk cId="1678629831" sldId="4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17/12/2024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a:extLst>
              <a:ext uri="{FF2B5EF4-FFF2-40B4-BE49-F238E27FC236}">
                <a16:creationId xmlns:a16="http://schemas.microsoft.com/office/drawing/2014/main" id="{B8D1B392-1BA5-E169-8170-53526CFC2B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77" b="19461"/>
          <a:stretch/>
        </p:blipFill>
        <p:spPr bwMode="auto">
          <a:xfrm>
            <a:off x="1523997" y="1974031"/>
            <a:ext cx="9144000" cy="308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5" y="284490"/>
            <a:ext cx="10976097" cy="1292003"/>
          </a:xfrm>
          <a:prstGeom prst="rect">
            <a:avLst/>
          </a:prstGeom>
          <a:solidFill>
            <a:schemeClr val="accent1">
              <a:lumMod val="40000"/>
              <a:lumOff val="6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Saintliness</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B10EF7E-2003-3940-A076-618166441B4F}"/>
              </a:ext>
            </a:extLst>
          </p:cNvPr>
          <p:cNvSpPr/>
          <p:nvPr/>
        </p:nvSpPr>
        <p:spPr>
          <a:xfrm>
            <a:off x="8378890" y="1473349"/>
            <a:ext cx="3694566" cy="5139869"/>
          </a:xfrm>
          <a:prstGeom prst="rect">
            <a:avLst/>
          </a:prstGeom>
        </p:spPr>
        <p:txBody>
          <a:bodyPr wrap="square">
            <a:spAutoFit/>
          </a:bodyPr>
          <a:lstStyle/>
          <a:p>
            <a:endParaRPr lang="en-GB" dirty="0">
              <a:latin typeface="Garamond" panose="02020404030301010803" pitchFamily="18" charset="0"/>
            </a:endParaRPr>
          </a:p>
          <a:p>
            <a:pPr algn="ctr"/>
            <a:r>
              <a:rPr lang="en-GB" sz="4400" dirty="0">
                <a:latin typeface="Garamond" panose="02020404030301010803" pitchFamily="18" charset="0"/>
              </a:rPr>
              <a:t>FEAST        OF THE BAPTISM OF THE LORD</a:t>
            </a:r>
          </a:p>
          <a:p>
            <a:pPr algn="ctr"/>
            <a:endParaRPr lang="en-GB" sz="1400" dirty="0">
              <a:latin typeface="Garamond" panose="02020404030301010803" pitchFamily="18" charset="0"/>
            </a:endParaRPr>
          </a:p>
          <a:p>
            <a:pPr algn="ctr"/>
            <a:r>
              <a:rPr lang="en-GB" sz="4400" dirty="0">
                <a:latin typeface="Garamond" panose="02020404030301010803" pitchFamily="18" charset="0"/>
              </a:rPr>
              <a:t>Sunday 12</a:t>
            </a:r>
            <a:r>
              <a:rPr lang="en-GB" sz="4400" baseline="30000" dirty="0">
                <a:latin typeface="Garamond" panose="02020404030301010803" pitchFamily="18" charset="0"/>
              </a:rPr>
              <a:t>th</a:t>
            </a:r>
            <a:r>
              <a:rPr lang="en-GB" sz="4400" dirty="0">
                <a:latin typeface="Garamond" panose="02020404030301010803" pitchFamily="18" charset="0"/>
              </a:rPr>
              <a:t> January</a:t>
            </a:r>
          </a:p>
          <a:p>
            <a:endParaRPr lang="en-GB" sz="3200" dirty="0">
              <a:latin typeface="Garamond" panose="02020404030301010803" pitchFamily="18" charset="0"/>
            </a:endParaRPr>
          </a:p>
        </p:txBody>
      </p:sp>
      <p:pic>
        <p:nvPicPr>
          <p:cNvPr id="2052" name="Picture 4" descr="The Baptism of the Lord | The Word Among Us">
            <a:extLst>
              <a:ext uri="{FF2B5EF4-FFF2-40B4-BE49-F238E27FC236}">
                <a16:creationId xmlns:a16="http://schemas.microsoft.com/office/drawing/2014/main" id="{F377C4D5-309A-E765-4009-796542B0E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39" y="1771649"/>
            <a:ext cx="7378285" cy="492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775B-8DDF-419B-6DE1-5E95CBAA3D62}"/>
            </a:ext>
          </a:extLst>
        </p:cNvPr>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D4554D4-7A73-D97C-A9D0-CCC1064FE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1FC4DDCC-8DF7-E762-5725-12FC9513D36F}"/>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a:extLst>
              <a:ext uri="{FF2B5EF4-FFF2-40B4-BE49-F238E27FC236}">
                <a16:creationId xmlns:a16="http://schemas.microsoft.com/office/drawing/2014/main" id="{6B312206-4EF5-58AE-6F08-C0AC236E0743}"/>
              </a:ext>
            </a:extLst>
          </p:cNvPr>
          <p:cNvSpPr txBox="1">
            <a:spLocks noChangeArrowheads="1"/>
          </p:cNvSpPr>
          <p:nvPr/>
        </p:nvSpPr>
        <p:spPr bwMode="auto">
          <a:xfrm>
            <a:off x="641765" y="284490"/>
            <a:ext cx="10976097" cy="1292003"/>
          </a:xfrm>
          <a:prstGeom prst="rect">
            <a:avLst/>
          </a:prstGeom>
          <a:solidFill>
            <a:schemeClr val="accent1">
              <a:lumMod val="40000"/>
              <a:lumOff val="6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Saintliness</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FE323EF-AC4A-8438-48D6-A47A18297426}"/>
              </a:ext>
            </a:extLst>
          </p:cNvPr>
          <p:cNvSpPr/>
          <p:nvPr/>
        </p:nvSpPr>
        <p:spPr>
          <a:xfrm>
            <a:off x="7877175" y="1282849"/>
            <a:ext cx="4396306" cy="5670335"/>
          </a:xfrm>
          <a:prstGeom prst="rect">
            <a:avLst/>
          </a:prstGeom>
        </p:spPr>
        <p:txBody>
          <a:bodyPr wrap="square">
            <a:spAutoFit/>
          </a:bodyPr>
          <a:lstStyle/>
          <a:p>
            <a:endParaRPr lang="en-GB" dirty="0">
              <a:latin typeface="Garamond" panose="02020404030301010803" pitchFamily="18" charset="0"/>
            </a:endParaRPr>
          </a:p>
          <a:p>
            <a:pPr algn="ctr">
              <a:lnSpc>
                <a:spcPct val="107000"/>
              </a:lnSpc>
              <a:spcBef>
                <a:spcPts val="1200"/>
              </a:spcBef>
              <a:spcAft>
                <a:spcPts val="800"/>
              </a:spcAft>
            </a:pPr>
            <a:r>
              <a:rPr lang="en-GB" sz="2400" b="1" dirty="0">
                <a:effectLst/>
                <a:latin typeface="Garamond" panose="02020404030301010803" pitchFamily="18" charset="0"/>
                <a:ea typeface="Calibri" panose="020F0502020204030204" pitchFamily="34" charset="0"/>
                <a:cs typeface="Times New Roman" panose="02020603050405020304" pitchFamily="18" charset="0"/>
              </a:rPr>
              <a:t>Open the heavens,              Almighty Father,                      and pour out your Spirit        upon your people.              Renew in us                              the grace of our Baptism          so that we may reflect            ever more faithfully                   the image of your Beloved Son, Jesus Christ who is Lord           for ever and ever.</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3200" dirty="0">
              <a:latin typeface="Garamond" panose="02020404030301010803" pitchFamily="18" charset="0"/>
            </a:endParaRPr>
          </a:p>
        </p:txBody>
      </p:sp>
      <p:pic>
        <p:nvPicPr>
          <p:cNvPr id="2052" name="Picture 4" descr="The Baptism of the Lord | The Word Among Us">
            <a:extLst>
              <a:ext uri="{FF2B5EF4-FFF2-40B4-BE49-F238E27FC236}">
                <a16:creationId xmlns:a16="http://schemas.microsoft.com/office/drawing/2014/main" id="{2BEB0C1E-CCDC-3040-AF6D-00B4A7288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39" y="1771649"/>
            <a:ext cx="7378285" cy="492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7023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484775" y="2182709"/>
            <a:ext cx="5955684" cy="3754874"/>
          </a:xfrm>
          <a:prstGeom prst="rect">
            <a:avLst/>
          </a:prstGeom>
        </p:spPr>
        <p:txBody>
          <a:bodyPr wrap="square">
            <a:spAutoFit/>
          </a:bodyPr>
          <a:lstStyle/>
          <a:p>
            <a:pPr algn="ctr"/>
            <a:r>
              <a:rPr lang="en-GB" b="1" dirty="0">
                <a:solidFill>
                  <a:srgbClr val="FF0000"/>
                </a:solidFill>
                <a:latin typeface="Garamond" panose="02020404030301010803" pitchFamily="18" charset="0"/>
              </a:rPr>
              <a:t>The Baptism of the Lord</a:t>
            </a:r>
          </a:p>
          <a:p>
            <a:pPr algn="ctr"/>
            <a:r>
              <a:rPr lang="en-GB" sz="3600" b="1" dirty="0">
                <a:latin typeface="Garamond" panose="02020404030301010803" pitchFamily="18" charset="0"/>
              </a:rPr>
              <a:t>Sunday 12</a:t>
            </a:r>
            <a:r>
              <a:rPr lang="en-GB" sz="3600" b="1" baseline="30000" dirty="0">
                <a:latin typeface="Garamond" panose="02020404030301010803" pitchFamily="18" charset="0"/>
              </a:rPr>
              <a:t>th</a:t>
            </a:r>
            <a:r>
              <a:rPr lang="en-GB" sz="3600" b="1" dirty="0">
                <a:latin typeface="Garamond" panose="02020404030301010803" pitchFamily="18" charset="0"/>
              </a:rPr>
              <a:t> January 2025</a:t>
            </a:r>
            <a:r>
              <a:rPr lang="en-GB" sz="3600" dirty="0">
                <a:latin typeface="Garamond" panose="02020404030301010803" pitchFamily="18" charset="0"/>
              </a:rPr>
              <a:t>    </a:t>
            </a:r>
          </a:p>
          <a:p>
            <a:pPr algn="ctr"/>
            <a:endParaRPr lang="en-GB" sz="4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the Father says to Jesus :</a:t>
            </a:r>
            <a:endParaRPr lang="en-GB" sz="1600" dirty="0">
              <a:latin typeface="Garamond" panose="02020404030301010803" pitchFamily="18" charset="0"/>
            </a:endParaRPr>
          </a:p>
          <a:p>
            <a:pPr algn="ctr"/>
            <a:r>
              <a:rPr lang="en-GB" sz="400" dirty="0">
                <a:latin typeface="Garamond" panose="02020404030301010803" pitchFamily="18" charset="0"/>
              </a:rPr>
              <a:t>                                              </a:t>
            </a:r>
          </a:p>
          <a:p>
            <a:pPr algn="ctr"/>
            <a:r>
              <a:rPr lang="en-GB" dirty="0">
                <a:latin typeface="Garamond" panose="02020404030301010803" pitchFamily="18" charset="0"/>
              </a:rPr>
              <a:t>  </a:t>
            </a:r>
            <a:r>
              <a:rPr lang="en-GB" sz="4000" dirty="0">
                <a:latin typeface="Garamond" panose="02020404030301010803" pitchFamily="18" charset="0"/>
              </a:rPr>
              <a:t>“</a:t>
            </a:r>
            <a:r>
              <a:rPr lang="en-GB" sz="3600" dirty="0">
                <a:effectLst/>
                <a:latin typeface="Garamond" panose="02020404030301010803" pitchFamily="18" charset="0"/>
                <a:ea typeface="Calibri" panose="020F0502020204030204" pitchFamily="34" charset="0"/>
                <a:cs typeface="Times New Roman" panose="02020603050405020304" pitchFamily="18" charset="0"/>
              </a:rPr>
              <a:t>You are my beloved Son; </a:t>
            </a:r>
          </a:p>
          <a:p>
            <a:pPr algn="ctr"/>
            <a:r>
              <a:rPr lang="en-GB" sz="3600" dirty="0">
                <a:effectLst/>
                <a:latin typeface="Garamond" panose="02020404030301010803" pitchFamily="18" charset="0"/>
                <a:ea typeface="Calibri" panose="020F0502020204030204" pitchFamily="34" charset="0"/>
                <a:cs typeface="Times New Roman" panose="02020603050405020304" pitchFamily="18" charset="0"/>
              </a:rPr>
              <a:t>with you I am </a:t>
            </a:r>
          </a:p>
          <a:p>
            <a:pPr algn="ctr"/>
            <a:r>
              <a:rPr lang="en-GB" sz="3600" dirty="0">
                <a:effectLst/>
                <a:latin typeface="Garamond" panose="02020404030301010803" pitchFamily="18" charset="0"/>
                <a:ea typeface="Calibri" panose="020F0502020204030204" pitchFamily="34" charset="0"/>
                <a:cs typeface="Times New Roman" panose="02020603050405020304" pitchFamily="18" charset="0"/>
              </a:rPr>
              <a:t>well pleased</a:t>
            </a:r>
            <a:r>
              <a:rPr lang="en-GB" sz="36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Confirmation – Renewal of Baptismal Promises - Catholic Diocese of  Portsmouth">
            <a:extLst>
              <a:ext uri="{FF2B5EF4-FFF2-40B4-BE49-F238E27FC236}">
                <a16:creationId xmlns:a16="http://schemas.microsoft.com/office/drawing/2014/main" id="{2EECCDBF-1694-C315-5115-E8DB22E763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87"/>
          <a:stretch/>
        </p:blipFill>
        <p:spPr bwMode="auto">
          <a:xfrm>
            <a:off x="653143" y="2182709"/>
            <a:ext cx="6300107" cy="43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7436498" y="1834444"/>
            <a:ext cx="5539012" cy="4278094"/>
          </a:xfrm>
          <a:prstGeom prst="rect">
            <a:avLst/>
          </a:prstGeom>
        </p:spPr>
        <p:txBody>
          <a:bodyPr wrap="square">
            <a:spAutoFit/>
          </a:bodyPr>
          <a:lstStyle/>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CHRIST </a:t>
            </a:r>
          </a:p>
          <a:p>
            <a:pPr algn="ctr" fontAlgn="base"/>
            <a:r>
              <a:rPr lang="en-US" sz="4400" b="0" i="0" dirty="0">
                <a:effectLst/>
                <a:latin typeface="Garamond" panose="02020404030301010803" pitchFamily="18" charset="0"/>
              </a:rPr>
              <a:t>BE </a:t>
            </a:r>
          </a:p>
          <a:p>
            <a:pPr algn="ctr" fontAlgn="base"/>
            <a:r>
              <a:rPr lang="en-US" sz="4400" b="0" i="0" dirty="0">
                <a:effectLst/>
                <a:latin typeface="Garamond" panose="02020404030301010803" pitchFamily="18" charset="0"/>
              </a:rPr>
              <a:t>BEFORE </a:t>
            </a:r>
          </a:p>
          <a:p>
            <a:pPr algn="ctr" fontAlgn="base"/>
            <a:r>
              <a:rPr lang="en-US" sz="4400" b="0" i="0" dirty="0">
                <a:effectLst/>
                <a:latin typeface="Garamond" panose="02020404030301010803" pitchFamily="18" charset="0"/>
              </a:rPr>
              <a:t>ME</a:t>
            </a:r>
            <a:r>
              <a:rPr lang="en-GB" sz="4400" dirty="0">
                <a:latin typeface="Garamond" panose="02020404030301010803" pitchFamily="18" charset="0"/>
              </a:rPr>
              <a:t>.</a:t>
            </a:r>
            <a:endParaRPr lang="en-US" sz="4400" b="0" i="0" dirty="0">
              <a:effectLst/>
              <a:latin typeface="Garamond" panose="02020404030301010803" pitchFamily="18" charset="0"/>
            </a:endParaRPr>
          </a:p>
          <a:p>
            <a:pPr algn="ctr" fontAlgn="base"/>
            <a:endParaRPr lang="en-US" sz="1050" dirty="0">
              <a:latin typeface="Garamond" panose="02020404030301010803" pitchFamily="18" charset="0"/>
            </a:endParaRPr>
          </a:p>
          <a:p>
            <a:pPr marL="342900" indent="-342900" algn="ctr" fontAlgn="base">
              <a:buFontTx/>
              <a:buChar char="-"/>
            </a:pPr>
            <a:r>
              <a:rPr lang="en-US" sz="2400" i="1" dirty="0">
                <a:latin typeface="Garamond" panose="02020404030301010803" pitchFamily="18" charset="0"/>
              </a:rPr>
              <a:t>From the prayer known as </a:t>
            </a:r>
          </a:p>
          <a:p>
            <a:pPr algn="ctr" fontAlgn="base"/>
            <a:r>
              <a:rPr lang="en-US" sz="2400" i="1" dirty="0">
                <a:latin typeface="Garamond" panose="02020404030301010803" pitchFamily="18" charset="0"/>
              </a:rPr>
              <a:t>      St Patrick’s Breastplate, </a:t>
            </a:r>
          </a:p>
          <a:p>
            <a:pPr algn="ctr" fontAlgn="base"/>
            <a:r>
              <a:rPr lang="en-US" sz="2400" i="1" dirty="0">
                <a:latin typeface="Garamond" panose="02020404030301010803" pitchFamily="18" charset="0"/>
              </a:rPr>
              <a:t>       5</a:t>
            </a:r>
            <a:r>
              <a:rPr lang="en-US" sz="2400" i="1" baseline="30000" dirty="0">
                <a:latin typeface="Garamond" panose="02020404030301010803" pitchFamily="18" charset="0"/>
              </a:rPr>
              <a:t>th</a:t>
            </a:r>
            <a:r>
              <a:rPr lang="en-US" sz="2400" i="1" dirty="0">
                <a:latin typeface="Garamond" panose="02020404030301010803" pitchFamily="18" charset="0"/>
              </a:rPr>
              <a:t> Century</a:t>
            </a:r>
            <a:endParaRPr lang="en-GB" sz="2400" i="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4098" name="Picture 2" descr="Holy vocations often start with Eucharistic fervor - Detroit Catholic">
            <a:extLst>
              <a:ext uri="{FF2B5EF4-FFF2-40B4-BE49-F238E27FC236}">
                <a16:creationId xmlns:a16="http://schemas.microsoft.com/office/drawing/2014/main" id="{74F8946A-9763-5ADF-4ECF-2E5A54B53C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2" t="9157" r="1266"/>
          <a:stretch/>
        </p:blipFill>
        <p:spPr bwMode="auto">
          <a:xfrm>
            <a:off x="317502" y="2190749"/>
            <a:ext cx="8254998" cy="439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763755"/>
            <a:ext cx="7122290" cy="4021101"/>
          </a:xfrm>
          <a:prstGeom prst="rect">
            <a:avLst/>
          </a:prstGeom>
          <a:noFill/>
        </p:spPr>
        <p:txBody>
          <a:bodyPr wrap="square" rtlCol="0">
            <a:spAutoFit/>
          </a:bodyPr>
          <a:lstStyle/>
          <a:p>
            <a:pPr algn="ctr">
              <a:lnSpc>
                <a:spcPct val="107000"/>
              </a:lnSpc>
              <a:spcAft>
                <a:spcPts val="800"/>
              </a:spcAft>
              <a:buClr>
                <a:srgbClr val="212121"/>
              </a:buClr>
            </a:pPr>
            <a:r>
              <a:rPr lang="en-GB" sz="6000" dirty="0">
                <a:latin typeface="Garamond" panose="02020404030301010803" pitchFamily="18" charset="0"/>
              </a:rPr>
              <a:t>“Saints are                                  our elder </a:t>
            </a:r>
          </a:p>
          <a:p>
            <a:pPr algn="ctr">
              <a:lnSpc>
                <a:spcPct val="107000"/>
              </a:lnSpc>
              <a:spcAft>
                <a:spcPts val="800"/>
              </a:spcAft>
              <a:buClr>
                <a:srgbClr val="212121"/>
              </a:buClr>
            </a:pPr>
            <a:r>
              <a:rPr lang="en-GB" sz="6000" dirty="0">
                <a:latin typeface="Garamond" panose="02020404030301010803" pitchFamily="18" charset="0"/>
              </a:rPr>
              <a:t>brothers and sisters.”</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5619750" y="1978180"/>
            <a:ext cx="6439454" cy="4124206"/>
          </a:xfrm>
          <a:prstGeom prst="rect">
            <a:avLst/>
          </a:prstGeom>
          <a:noFill/>
        </p:spPr>
        <p:txBody>
          <a:bodyPr wrap="square" rtlCol="0">
            <a:spAutoFit/>
          </a:bodyPr>
          <a:lstStyle/>
          <a:p>
            <a:pPr algn="just"/>
            <a:r>
              <a:rPr lang="en-US" sz="2000" b="0" i="0" dirty="0">
                <a:solidFill>
                  <a:srgbClr val="000000"/>
                </a:solidFill>
                <a:effectLst/>
                <a:latin typeface="Garamond" panose="02020404030301010803" pitchFamily="18" charset="0"/>
              </a:rPr>
              <a:t>Hilary was born into a noble family in Poitiers, France. Although he was raised as a pagan his philosophical inquiries and study of Sacred Scripture led him to the Christian Faith.</a:t>
            </a:r>
          </a:p>
          <a:p>
            <a:pPr algn="just"/>
            <a:endParaRPr lang="en-US" sz="900" dirty="0">
              <a:solidFill>
                <a:srgbClr val="000000"/>
              </a:solidFill>
              <a:latin typeface="Garamond" panose="02020404030301010803" pitchFamily="18" charset="0"/>
            </a:endParaRPr>
          </a:p>
          <a:p>
            <a:pPr algn="just"/>
            <a:r>
              <a:rPr lang="en-US" sz="2000" b="0" i="0" dirty="0">
                <a:solidFill>
                  <a:srgbClr val="000000"/>
                </a:solidFill>
                <a:effectLst/>
                <a:latin typeface="Garamond" panose="02020404030301010803" pitchFamily="18" charset="0"/>
              </a:rPr>
              <a:t>He was appointed bishop of Poitiers in 353 AD. A very mild-mannered man, he did not hesitate to use robust language in telling off Emperor </a:t>
            </a:r>
            <a:r>
              <a:rPr lang="en-US" sz="2000" b="0" i="0" dirty="0" err="1">
                <a:solidFill>
                  <a:srgbClr val="000000"/>
                </a:solidFill>
                <a:effectLst/>
                <a:latin typeface="Garamond" panose="02020404030301010803" pitchFamily="18" charset="0"/>
              </a:rPr>
              <a:t>Constantius</a:t>
            </a:r>
            <a:r>
              <a:rPr lang="en-US" sz="2000" b="0" i="0" dirty="0">
                <a:solidFill>
                  <a:srgbClr val="000000"/>
                </a:solidFill>
                <a:effectLst/>
                <a:latin typeface="Garamond" panose="02020404030301010803" pitchFamily="18" charset="0"/>
              </a:rPr>
              <a:t> for his support of Arianism.</a:t>
            </a:r>
          </a:p>
          <a:p>
            <a:pPr algn="just"/>
            <a:endParaRPr lang="en-US" sz="900" b="0" i="0" dirty="0">
              <a:solidFill>
                <a:srgbClr val="000000"/>
              </a:solidFill>
              <a:effectLst/>
              <a:latin typeface="Garamond" panose="02020404030301010803" pitchFamily="18" charset="0"/>
            </a:endParaRPr>
          </a:p>
          <a:p>
            <a:pPr algn="just"/>
            <a:r>
              <a:rPr lang="en-US" sz="2000" b="0" i="0" dirty="0">
                <a:solidFill>
                  <a:srgbClr val="000000"/>
                </a:solidFill>
                <a:effectLst/>
                <a:latin typeface="Garamond" panose="02020404030301010803" pitchFamily="18" charset="0"/>
              </a:rPr>
              <a:t>The outraged emperor exiled Hilary as punishment for his criticism. During the time in exile he gained fame writing in </a:t>
            </a:r>
            <a:r>
              <a:rPr lang="en-US" sz="2000" b="0" i="0" dirty="0" err="1">
                <a:solidFill>
                  <a:srgbClr val="000000"/>
                </a:solidFill>
                <a:effectLst/>
                <a:latin typeface="Garamond" panose="02020404030301010803" pitchFamily="18" charset="0"/>
              </a:rPr>
              <a:t>defence</a:t>
            </a:r>
            <a:r>
              <a:rPr lang="en-US" sz="2000" b="0" i="0" dirty="0">
                <a:solidFill>
                  <a:srgbClr val="000000"/>
                </a:solidFill>
                <a:effectLst/>
                <a:latin typeface="Garamond" panose="02020404030301010803" pitchFamily="18" charset="0"/>
              </a:rPr>
              <a:t> of the Faith.  He was an “influencer” of his day!</a:t>
            </a:r>
          </a:p>
          <a:p>
            <a:pPr algn="just"/>
            <a:endParaRPr lang="en-US" sz="400" b="0" i="0" dirty="0">
              <a:solidFill>
                <a:srgbClr val="000000"/>
              </a:solidFill>
              <a:effectLst/>
              <a:latin typeface="Garamond" panose="02020404030301010803" pitchFamily="18" charset="0"/>
            </a:endParaRPr>
          </a:p>
          <a:p>
            <a:pPr algn="just"/>
            <a:r>
              <a:rPr lang="en-US" sz="2000" b="0" i="0" dirty="0">
                <a:solidFill>
                  <a:srgbClr val="000000"/>
                </a:solidFill>
                <a:effectLst/>
                <a:latin typeface="Garamond" panose="02020404030301010803" pitchFamily="18" charset="0"/>
              </a:rPr>
              <a:t>St Hilary eventually returned to Poitiers and died there in 368. He has traditionally been invoked for protection against snakebites and was named a Doctor of the Church in 1851.</a:t>
            </a:r>
          </a:p>
        </p:txBody>
      </p:sp>
      <p:sp>
        <p:nvSpPr>
          <p:cNvPr id="8" name="Title 1"/>
          <p:cNvSpPr txBox="1">
            <a:spLocks/>
          </p:cNvSpPr>
          <p:nvPr/>
        </p:nvSpPr>
        <p:spPr>
          <a:xfrm>
            <a:off x="276226" y="373132"/>
            <a:ext cx="11782978" cy="135089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 St. Hilary </a:t>
            </a:r>
            <a:r>
              <a:rPr lang="en-GB" altLang="en-US" sz="6600">
                <a:solidFill>
                  <a:schemeClr val="accent1">
                    <a:lumMod val="75000"/>
                  </a:schemeClr>
                </a:solidFill>
                <a:latin typeface="Garamond" panose="02020404030301010803" pitchFamily="18" charset="0"/>
              </a:rPr>
              <a:t>~ 13</a:t>
            </a:r>
            <a:r>
              <a:rPr lang="en-GB" altLang="en-US" sz="6600" baseline="30000">
                <a:solidFill>
                  <a:schemeClr val="accent1">
                    <a:lumMod val="75000"/>
                  </a:schemeClr>
                </a:solidFill>
                <a:latin typeface="Garamond" panose="02020404030301010803" pitchFamily="18" charset="0"/>
              </a:rPr>
              <a:t>th</a:t>
            </a:r>
            <a:r>
              <a:rPr lang="en-GB" altLang="en-US" sz="6600">
                <a:solidFill>
                  <a:schemeClr val="accent1">
                    <a:lumMod val="75000"/>
                  </a:schemeClr>
                </a:solidFill>
                <a:latin typeface="Garamond" panose="02020404030301010803" pitchFamily="18" charset="0"/>
              </a:rPr>
              <a:t> </a:t>
            </a:r>
            <a:r>
              <a:rPr lang="en-GB" altLang="en-US" sz="6600" dirty="0">
                <a:solidFill>
                  <a:schemeClr val="accent1">
                    <a:lumMod val="75000"/>
                  </a:schemeClr>
                </a:solidFill>
                <a:latin typeface="Garamond" panose="02020404030301010803" pitchFamily="18" charset="0"/>
              </a:rPr>
              <a:t>January ~  </a:t>
            </a:r>
            <a:endParaRPr lang="en-GB" sz="6600" dirty="0">
              <a:solidFill>
                <a:schemeClr val="accent1">
                  <a:lumMod val="75000"/>
                </a:schemeClr>
              </a:solidFill>
              <a:latin typeface="Garamond" panose="02020404030301010803" pitchFamily="18" charset="0"/>
            </a:endParaRPr>
          </a:p>
        </p:txBody>
      </p:sp>
      <p:pic>
        <p:nvPicPr>
          <p:cNvPr id="3" name="Picture 2" descr="HILARY">
            <a:extLst>
              <a:ext uri="{FF2B5EF4-FFF2-40B4-BE49-F238E27FC236}">
                <a16:creationId xmlns:a16="http://schemas.microsoft.com/office/drawing/2014/main" id="{BA7BE264-A445-EB1D-2D89-F49495EC01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21" r="9212"/>
          <a:stretch/>
        </p:blipFill>
        <p:spPr bwMode="auto">
          <a:xfrm>
            <a:off x="262214" y="2019300"/>
            <a:ext cx="5100361" cy="44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5713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4067175" y="1750348"/>
            <a:ext cx="7749003" cy="4216539"/>
          </a:xfrm>
          <a:prstGeom prst="rect">
            <a:avLst/>
          </a:prstGeom>
          <a:noFill/>
        </p:spPr>
        <p:txBody>
          <a:bodyPr wrap="square" rtlCol="0">
            <a:spAutoFit/>
          </a:bodyPr>
          <a:lstStyle/>
          <a:p>
            <a:pPr algn="ctr"/>
            <a:r>
              <a:rPr lang="en-GB" sz="2400" b="1" dirty="0">
                <a:latin typeface="Garamond" panose="02020404030301010803" pitchFamily="18" charset="0"/>
              </a:rPr>
              <a:t>THE ERITREAN CATHOLIC CHURCH</a:t>
            </a:r>
          </a:p>
          <a:p>
            <a:pPr algn="ctr"/>
            <a:endParaRPr lang="en-GB" sz="400" b="1" dirty="0">
              <a:latin typeface="Garamond" panose="02020404030301010803" pitchFamily="18" charset="0"/>
            </a:endParaRPr>
          </a:p>
          <a:p>
            <a:pPr algn="just"/>
            <a:r>
              <a:rPr lang="en-US" sz="2400" b="0" i="0" dirty="0">
                <a:solidFill>
                  <a:srgbClr val="404244"/>
                </a:solidFill>
                <a:effectLst/>
                <a:latin typeface="Garamond" panose="02020404030301010803" pitchFamily="18" charset="0"/>
              </a:rPr>
              <a:t>The Eritrean  Catholic Church is an Eastern Catholic church in full communion with the Bishop of Rome, Pope Francis. Christianity emerged in Eritrea in the 1st century AD, when St Mark the Evangelist, St Matthias the Apostle and St Philip the Evangelist were preaching the Gospels in the region.  Its language is Ge’ez (an otherwise extinct language) and its 160,000 members have been led by the Metropolitan Archbishop of Asmara,  </a:t>
            </a:r>
            <a:r>
              <a:rPr lang="en-US" sz="2400" b="0" i="0" dirty="0" err="1">
                <a:solidFill>
                  <a:srgbClr val="404244"/>
                </a:solidFill>
                <a:effectLst/>
                <a:latin typeface="Garamond" panose="02020404030301010803" pitchFamily="18" charset="0"/>
              </a:rPr>
              <a:t>Menghesteab</a:t>
            </a:r>
            <a:r>
              <a:rPr lang="en-US" sz="2400" b="0" i="0" dirty="0">
                <a:solidFill>
                  <a:srgbClr val="404244"/>
                </a:solidFill>
                <a:effectLst/>
                <a:latin typeface="Garamond" panose="02020404030301010803" pitchFamily="18" charset="0"/>
              </a:rPr>
              <a:t> </a:t>
            </a:r>
            <a:r>
              <a:rPr lang="en-US" sz="2400" b="0" i="0" dirty="0" err="1">
                <a:solidFill>
                  <a:srgbClr val="404244"/>
                </a:solidFill>
                <a:effectLst/>
                <a:latin typeface="Garamond" panose="02020404030301010803" pitchFamily="18" charset="0"/>
              </a:rPr>
              <a:t>Tesfamariam</a:t>
            </a:r>
            <a:r>
              <a:rPr lang="en-US" sz="2400" dirty="0">
                <a:solidFill>
                  <a:srgbClr val="404244"/>
                </a:solidFill>
                <a:latin typeface="Garamond" panose="02020404030301010803" pitchFamily="18" charset="0"/>
              </a:rPr>
              <a:t>, since 2015.</a:t>
            </a:r>
            <a:endParaRPr lang="en-US" sz="2400" b="0" i="0" dirty="0">
              <a:solidFill>
                <a:srgbClr val="404244"/>
              </a:solidFill>
              <a:effectLst/>
              <a:latin typeface="Garamond" panose="02020404030301010803" pitchFamily="18" charset="0"/>
            </a:endParaRPr>
          </a:p>
          <a:p>
            <a:r>
              <a:rPr lang="en-US" sz="2400" dirty="0"/>
              <a:t/>
            </a:r>
            <a:br>
              <a:rPr lang="en-US" sz="2400" dirty="0"/>
            </a:br>
            <a:endParaRPr lang="en-GB" sz="2400" b="1"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1</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Alexandrian Rite</a:t>
            </a:r>
            <a:endParaRPr lang="en-GB" sz="6000" b="1" dirty="0">
              <a:solidFill>
                <a:srgbClr val="2E75B6"/>
              </a:solidFill>
              <a:latin typeface="Garamond" panose="02020404030301010803" pitchFamily="18" charset="0"/>
            </a:endParaRPr>
          </a:p>
        </p:txBody>
      </p:sp>
      <p:pic>
        <p:nvPicPr>
          <p:cNvPr id="6146" name="Picture 2">
            <a:extLst>
              <a:ext uri="{FF2B5EF4-FFF2-40B4-BE49-F238E27FC236}">
                <a16:creationId xmlns:a16="http://schemas.microsoft.com/office/drawing/2014/main" id="{1A521454-B7D0-AC47-FF1B-6E555660AB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32" t="4642" r="31364" b="-4642"/>
          <a:stretch/>
        </p:blipFill>
        <p:spPr bwMode="auto">
          <a:xfrm>
            <a:off x="239697" y="1721773"/>
            <a:ext cx="3722703" cy="359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F24F9-E001-3B62-C217-80C34B4F35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C56919-1745-80FF-6F5E-9444EFE0C01B}"/>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2025</a:t>
            </a:r>
          </a:p>
        </p:txBody>
      </p:sp>
      <p:pic>
        <p:nvPicPr>
          <p:cNvPr id="4" name="Picture 3">
            <a:extLst>
              <a:ext uri="{FF2B5EF4-FFF2-40B4-BE49-F238E27FC236}">
                <a16:creationId xmlns:a16="http://schemas.microsoft.com/office/drawing/2014/main" id="{6E3C29BB-4D81-9831-E32A-F0533F60F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E0046092-E289-E14A-6E48-723A59D87ED9}"/>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44C11F11-C118-B50C-0580-717643527BF2}"/>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E1A65A54-A02B-EFEE-5A78-7030C665D463}"/>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Saintliness ~</a:t>
            </a:r>
          </a:p>
        </p:txBody>
      </p:sp>
      <p:pic>
        <p:nvPicPr>
          <p:cNvPr id="2" name="Picture 1">
            <a:extLst>
              <a:ext uri="{FF2B5EF4-FFF2-40B4-BE49-F238E27FC236}">
                <a16:creationId xmlns:a16="http://schemas.microsoft.com/office/drawing/2014/main" id="{C7B9D6FA-3E98-2E2D-DEBA-86EB0F647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a:extLst>
              <a:ext uri="{FF2B5EF4-FFF2-40B4-BE49-F238E27FC236}">
                <a16:creationId xmlns:a16="http://schemas.microsoft.com/office/drawing/2014/main" id="{5C351435-85EE-8893-0F22-2D3F7A0D13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577" b="19461"/>
          <a:stretch/>
        </p:blipFill>
        <p:spPr bwMode="auto">
          <a:xfrm>
            <a:off x="1523997" y="1974031"/>
            <a:ext cx="9144000" cy="308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3858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10342</TotalTime>
  <Words>439</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Rites of the Catholic Church # 1</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708</cp:revision>
  <dcterms:created xsi:type="dcterms:W3CDTF">2019-09-06T14:56:38Z</dcterms:created>
  <dcterms:modified xsi:type="dcterms:W3CDTF">2024-12-17T14:58:25Z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