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408" r:id="rId6"/>
    <p:sldId id="297" r:id="rId7"/>
    <p:sldId id="396" r:id="rId8"/>
    <p:sldId id="360" r:id="rId9"/>
    <p:sldId id="404" r:id="rId10"/>
    <p:sldId id="402" r:id="rId11"/>
    <p:sldId id="4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2EB80-1875-4D72-AB26-EF70E210B625}" v="42" dt="2024-12-13T08:53:17.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660"/>
  </p:normalViewPr>
  <p:slideViewPr>
    <p:cSldViewPr snapToGrid="0">
      <p:cViewPr varScale="1">
        <p:scale>
          <a:sx n="66" d="100"/>
          <a:sy n="66" d="100"/>
        </p:scale>
        <p:origin x="230"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0712EB80-1875-4D72-AB26-EF70E210B625}"/>
    <pc:docChg chg="undo redo custSel addSld delSld modSld">
      <pc:chgData name="John Adams" userId="1143faee-bb16-416e-8056-0ed4c730fe93" providerId="ADAL" clId="{0712EB80-1875-4D72-AB26-EF70E210B625}" dt="2024-12-13T09:00:21.024" v="529" actId="6549"/>
      <pc:docMkLst>
        <pc:docMk/>
      </pc:docMkLst>
      <pc:sldChg chg="addSp delSp modSp mod">
        <pc:chgData name="John Adams" userId="1143faee-bb16-416e-8056-0ed4c730fe93" providerId="ADAL" clId="{0712EB80-1875-4D72-AB26-EF70E210B625}" dt="2024-12-12T16:46:17.458" v="191" actId="1076"/>
        <pc:sldMkLst>
          <pc:docMk/>
          <pc:sldMk cId="2058881387" sldId="297"/>
        </pc:sldMkLst>
        <pc:spChg chg="mod">
          <ac:chgData name="John Adams" userId="1143faee-bb16-416e-8056-0ed4c730fe93" providerId="ADAL" clId="{0712EB80-1875-4D72-AB26-EF70E210B625}" dt="2024-12-12T16:45:03.986" v="186"/>
          <ac:spMkLst>
            <pc:docMk/>
            <pc:sldMk cId="2058881387" sldId="297"/>
            <ac:spMk id="3" creationId="{00000000-0000-0000-0000-000000000000}"/>
          </ac:spMkLst>
        </pc:spChg>
        <pc:picChg chg="del">
          <ac:chgData name="John Adams" userId="1143faee-bb16-416e-8056-0ed4c730fe93" providerId="ADAL" clId="{0712EB80-1875-4D72-AB26-EF70E210B625}" dt="2024-12-12T16:44:52.233" v="184" actId="478"/>
          <ac:picMkLst>
            <pc:docMk/>
            <pc:sldMk cId="2058881387" sldId="297"/>
            <ac:picMk id="2050" creationId="{2EECCDBF-1694-C315-5115-E8DB22E763B5}"/>
          </ac:picMkLst>
        </pc:picChg>
        <pc:picChg chg="add mod">
          <ac:chgData name="John Adams" userId="1143faee-bb16-416e-8056-0ed4c730fe93" providerId="ADAL" clId="{0712EB80-1875-4D72-AB26-EF70E210B625}" dt="2024-12-12T16:46:17.458" v="191" actId="1076"/>
          <ac:picMkLst>
            <pc:docMk/>
            <pc:sldMk cId="2058881387" sldId="297"/>
            <ac:picMk id="3076" creationId="{D819CD06-618C-3150-F37C-CDA9D04614E8}"/>
          </ac:picMkLst>
        </pc:picChg>
      </pc:sldChg>
      <pc:sldChg chg="modSp mod">
        <pc:chgData name="John Adams" userId="1143faee-bb16-416e-8056-0ed4c730fe93" providerId="ADAL" clId="{0712EB80-1875-4D72-AB26-EF70E210B625}" dt="2024-12-12T16:43:05.469" v="23" actId="1076"/>
        <pc:sldMkLst>
          <pc:docMk/>
          <pc:sldMk cId="3373429092" sldId="360"/>
        </pc:sldMkLst>
        <pc:spChg chg="mod">
          <ac:chgData name="John Adams" userId="1143faee-bb16-416e-8056-0ed4c730fe93" providerId="ADAL" clId="{0712EB80-1875-4D72-AB26-EF70E210B625}" dt="2024-12-12T16:43:05.469" v="23" actId="1076"/>
          <ac:spMkLst>
            <pc:docMk/>
            <pc:sldMk cId="3373429092" sldId="360"/>
            <ac:spMk id="4" creationId="{00000000-0000-0000-0000-000000000000}"/>
          </ac:spMkLst>
        </pc:spChg>
      </pc:sldChg>
      <pc:sldChg chg="del">
        <pc:chgData name="John Adams" userId="1143faee-bb16-416e-8056-0ed4c730fe93" providerId="ADAL" clId="{0712EB80-1875-4D72-AB26-EF70E210B625}" dt="2024-12-12T16:41:54.028" v="11" actId="47"/>
        <pc:sldMkLst>
          <pc:docMk/>
          <pc:sldMk cId="798404022" sldId="377"/>
        </pc:sldMkLst>
      </pc:sldChg>
      <pc:sldChg chg="addSp delSp modSp mod">
        <pc:chgData name="John Adams" userId="1143faee-bb16-416e-8056-0ed4c730fe93" providerId="ADAL" clId="{0712EB80-1875-4D72-AB26-EF70E210B625}" dt="2024-12-12T16:41:08.652" v="8" actId="1076"/>
        <pc:sldMkLst>
          <pc:docMk/>
          <pc:sldMk cId="3196370579" sldId="394"/>
        </pc:sldMkLst>
        <pc:spChg chg="mod">
          <ac:chgData name="John Adams" userId="1143faee-bb16-416e-8056-0ed4c730fe93" providerId="ADAL" clId="{0712EB80-1875-4D72-AB26-EF70E210B625}" dt="2024-12-12T16:39:15.511" v="1" actId="20577"/>
          <ac:spMkLst>
            <pc:docMk/>
            <pc:sldMk cId="3196370579" sldId="394"/>
            <ac:spMk id="3" creationId="{00000000-0000-0000-0000-000000000000}"/>
          </ac:spMkLst>
        </pc:spChg>
        <pc:picChg chg="del">
          <ac:chgData name="John Adams" userId="1143faee-bb16-416e-8056-0ed4c730fe93" providerId="ADAL" clId="{0712EB80-1875-4D72-AB26-EF70E210B625}" dt="2024-12-12T16:40:36.189" v="2" actId="478"/>
          <ac:picMkLst>
            <pc:docMk/>
            <pc:sldMk cId="3196370579" sldId="394"/>
            <ac:picMk id="6" creationId="{B8D1B392-1BA5-E169-8170-53526CFC2B41}"/>
          </ac:picMkLst>
        </pc:picChg>
        <pc:picChg chg="add mod">
          <ac:chgData name="John Adams" userId="1143faee-bb16-416e-8056-0ed4c730fe93" providerId="ADAL" clId="{0712EB80-1875-4D72-AB26-EF70E210B625}" dt="2024-12-12T16:41:08.652" v="8" actId="1076"/>
          <ac:picMkLst>
            <pc:docMk/>
            <pc:sldMk cId="3196370579" sldId="394"/>
            <ac:picMk id="1028" creationId="{F98268FD-71F2-BBCB-1C92-D0BC7F595D20}"/>
          </ac:picMkLst>
        </pc:picChg>
      </pc:sldChg>
      <pc:sldChg chg="addSp delSp modSp mod">
        <pc:chgData name="John Adams" userId="1143faee-bb16-416e-8056-0ed4c730fe93" providerId="ADAL" clId="{0712EB80-1875-4D72-AB26-EF70E210B625}" dt="2024-12-12T16:47:56.254" v="200" actId="1076"/>
        <pc:sldMkLst>
          <pc:docMk/>
          <pc:sldMk cId="863469421" sldId="396"/>
        </pc:sldMkLst>
        <pc:spChg chg="mod">
          <ac:chgData name="John Adams" userId="1143faee-bb16-416e-8056-0ed4c730fe93" providerId="ADAL" clId="{0712EB80-1875-4D72-AB26-EF70E210B625}" dt="2024-12-12T16:47:56.254" v="200" actId="1076"/>
          <ac:spMkLst>
            <pc:docMk/>
            <pc:sldMk cId="863469421" sldId="396"/>
            <ac:spMk id="2" creationId="{00000000-0000-0000-0000-000000000000}"/>
          </ac:spMkLst>
        </pc:spChg>
        <pc:picChg chg="del">
          <ac:chgData name="John Adams" userId="1143faee-bb16-416e-8056-0ed4c730fe93" providerId="ADAL" clId="{0712EB80-1875-4D72-AB26-EF70E210B625}" dt="2024-12-12T16:46:40.066" v="196" actId="478"/>
          <ac:picMkLst>
            <pc:docMk/>
            <pc:sldMk cId="863469421" sldId="396"/>
            <ac:picMk id="4098" creationId="{74F8946A-9763-5ADF-4ECF-2E5A54B53C2A}"/>
          </ac:picMkLst>
        </pc:picChg>
        <pc:picChg chg="add mod">
          <ac:chgData name="John Adams" userId="1143faee-bb16-416e-8056-0ed4c730fe93" providerId="ADAL" clId="{0712EB80-1875-4D72-AB26-EF70E210B625}" dt="2024-12-12T16:47:50.460" v="199" actId="1076"/>
          <ac:picMkLst>
            <pc:docMk/>
            <pc:sldMk cId="863469421" sldId="396"/>
            <ac:picMk id="4100" creationId="{76DB7DCA-F7D5-9918-B9B1-E00BC292824E}"/>
          </ac:picMkLst>
        </pc:picChg>
      </pc:sldChg>
      <pc:sldChg chg="addSp delSp modSp mod">
        <pc:chgData name="John Adams" userId="1143faee-bb16-416e-8056-0ed4c730fe93" providerId="ADAL" clId="{0712EB80-1875-4D72-AB26-EF70E210B625}" dt="2024-12-13T09:00:21.024" v="529" actId="6549"/>
        <pc:sldMkLst>
          <pc:docMk/>
          <pc:sldMk cId="1884301607" sldId="402"/>
        </pc:sldMkLst>
        <pc:spChg chg="mod">
          <ac:chgData name="John Adams" userId="1143faee-bb16-416e-8056-0ed4c730fe93" providerId="ADAL" clId="{0712EB80-1875-4D72-AB26-EF70E210B625}" dt="2024-12-12T16:59:20.960" v="434" actId="20577"/>
          <ac:spMkLst>
            <pc:docMk/>
            <pc:sldMk cId="1884301607" sldId="402"/>
            <ac:spMk id="2" creationId="{053DEF37-16B6-88F0-0DD2-27EC9E80DED5}"/>
          </ac:spMkLst>
        </pc:spChg>
        <pc:spChg chg="mod">
          <ac:chgData name="John Adams" userId="1143faee-bb16-416e-8056-0ed4c730fe93" providerId="ADAL" clId="{0712EB80-1875-4D72-AB26-EF70E210B625}" dt="2024-12-12T16:52:44.127" v="267" actId="20577"/>
          <ac:spMkLst>
            <pc:docMk/>
            <pc:sldMk cId="1884301607" sldId="402"/>
            <ac:spMk id="3" creationId="{AF93147B-923A-EE28-4743-D41E46DEB6A1}"/>
          </ac:spMkLst>
        </pc:spChg>
        <pc:spChg chg="add">
          <ac:chgData name="John Adams" userId="1143faee-bb16-416e-8056-0ed4c730fe93" providerId="ADAL" clId="{0712EB80-1875-4D72-AB26-EF70E210B625}" dt="2024-12-12T16:58:36.959" v="428"/>
          <ac:spMkLst>
            <pc:docMk/>
            <pc:sldMk cId="1884301607" sldId="402"/>
            <ac:spMk id="4" creationId="{314781F1-A4E6-5166-D14E-3EFA2C020BA9}"/>
          </ac:spMkLst>
        </pc:spChg>
        <pc:spChg chg="mod">
          <ac:chgData name="John Adams" userId="1143faee-bb16-416e-8056-0ed4c730fe93" providerId="ADAL" clId="{0712EB80-1875-4D72-AB26-EF70E210B625}" dt="2024-12-13T09:00:21.024" v="529" actId="6549"/>
          <ac:spMkLst>
            <pc:docMk/>
            <pc:sldMk cId="1884301607" sldId="402"/>
            <ac:spMk id="7" creationId="{1D60F796-3A2E-1399-7B46-B0AF45C3F469}"/>
          </ac:spMkLst>
        </pc:spChg>
        <pc:picChg chg="add mod">
          <ac:chgData name="John Adams" userId="1143faee-bb16-416e-8056-0ed4c730fe93" providerId="ADAL" clId="{0712EB80-1875-4D72-AB26-EF70E210B625}" dt="2024-12-12T16:59:08.450" v="431" actId="14100"/>
          <ac:picMkLst>
            <pc:docMk/>
            <pc:sldMk cId="1884301607" sldId="402"/>
            <ac:picMk id="9" creationId="{0651A4F8-9D4F-A370-805C-4559E7BC9C31}"/>
          </ac:picMkLst>
        </pc:picChg>
        <pc:picChg chg="del">
          <ac:chgData name="John Adams" userId="1143faee-bb16-416e-8056-0ed4c730fe93" providerId="ADAL" clId="{0712EB80-1875-4D72-AB26-EF70E210B625}" dt="2024-12-12T16:57:56.123" v="427" actId="478"/>
          <ac:picMkLst>
            <pc:docMk/>
            <pc:sldMk cId="1884301607" sldId="402"/>
            <ac:picMk id="6146" creationId="{1A521454-B7D0-AC47-FF1B-6E555660AB18}"/>
          </ac:picMkLst>
        </pc:picChg>
      </pc:sldChg>
      <pc:sldChg chg="addSp delSp modSp mod">
        <pc:chgData name="John Adams" userId="1143faee-bb16-416e-8056-0ed4c730fe93" providerId="ADAL" clId="{0712EB80-1875-4D72-AB26-EF70E210B625}" dt="2024-12-12T16:52:28.205" v="263" actId="255"/>
        <pc:sldMkLst>
          <pc:docMk/>
          <pc:sldMk cId="3532571345" sldId="404"/>
        </pc:sldMkLst>
        <pc:spChg chg="mod">
          <ac:chgData name="John Adams" userId="1143faee-bb16-416e-8056-0ed4c730fe93" providerId="ADAL" clId="{0712EB80-1875-4D72-AB26-EF70E210B625}" dt="2024-12-12T16:52:28.205" v="263" actId="255"/>
          <ac:spMkLst>
            <pc:docMk/>
            <pc:sldMk cId="3532571345" sldId="404"/>
            <ac:spMk id="2" creationId="{00000000-0000-0000-0000-000000000000}"/>
          </ac:spMkLst>
        </pc:spChg>
        <pc:spChg chg="mod">
          <ac:chgData name="John Adams" userId="1143faee-bb16-416e-8056-0ed4c730fe93" providerId="ADAL" clId="{0712EB80-1875-4D72-AB26-EF70E210B625}" dt="2024-12-12T16:48:35.580" v="217" actId="20577"/>
          <ac:spMkLst>
            <pc:docMk/>
            <pc:sldMk cId="3532571345" sldId="404"/>
            <ac:spMk id="8" creationId="{00000000-0000-0000-0000-000000000000}"/>
          </ac:spMkLst>
        </pc:spChg>
        <pc:picChg chg="del">
          <ac:chgData name="John Adams" userId="1143faee-bb16-416e-8056-0ed4c730fe93" providerId="ADAL" clId="{0712EB80-1875-4D72-AB26-EF70E210B625}" dt="2024-12-12T16:48:39.295" v="218" actId="478"/>
          <ac:picMkLst>
            <pc:docMk/>
            <pc:sldMk cId="3532571345" sldId="404"/>
            <ac:picMk id="3" creationId="{BA7BE264-A445-EB1D-2D89-F49495EC0199}"/>
          </ac:picMkLst>
        </pc:picChg>
        <pc:picChg chg="add del mod">
          <ac:chgData name="John Adams" userId="1143faee-bb16-416e-8056-0ed4c730fe93" providerId="ADAL" clId="{0712EB80-1875-4D72-AB26-EF70E210B625}" dt="2024-12-12T16:49:45.566" v="223" actId="478"/>
          <ac:picMkLst>
            <pc:docMk/>
            <pc:sldMk cId="3532571345" sldId="404"/>
            <ac:picMk id="5124" creationId="{78F961D1-C58D-EB39-BCDF-D3B17BE1E3CC}"/>
          </ac:picMkLst>
        </pc:picChg>
        <pc:picChg chg="add mod">
          <ac:chgData name="John Adams" userId="1143faee-bb16-416e-8056-0ed4c730fe93" providerId="ADAL" clId="{0712EB80-1875-4D72-AB26-EF70E210B625}" dt="2024-12-12T16:49:52.813" v="226" actId="14100"/>
          <ac:picMkLst>
            <pc:docMk/>
            <pc:sldMk cId="3532571345" sldId="404"/>
            <ac:picMk id="5126" creationId="{DFDEA8B9-A116-536F-F2DB-D9932B0714EB}"/>
          </ac:picMkLst>
        </pc:picChg>
      </pc:sldChg>
      <pc:sldChg chg="del">
        <pc:chgData name="John Adams" userId="1143faee-bb16-416e-8056-0ed4c730fe93" providerId="ADAL" clId="{0712EB80-1875-4D72-AB26-EF70E210B625}" dt="2024-12-12T16:41:21.536" v="10" actId="47"/>
        <pc:sldMkLst>
          <pc:docMk/>
          <pc:sldMk cId="2122438586" sldId="405"/>
        </pc:sldMkLst>
      </pc:sldChg>
      <pc:sldChg chg="del">
        <pc:chgData name="John Adams" userId="1143faee-bb16-416e-8056-0ed4c730fe93" providerId="ADAL" clId="{0712EB80-1875-4D72-AB26-EF70E210B625}" dt="2024-12-12T16:41:54.028" v="11" actId="47"/>
        <pc:sldMkLst>
          <pc:docMk/>
          <pc:sldMk cId="1899070235" sldId="406"/>
        </pc:sldMkLst>
      </pc:sldChg>
      <pc:sldChg chg="add">
        <pc:chgData name="John Adams" userId="1143faee-bb16-416e-8056-0ed4c730fe93" providerId="ADAL" clId="{0712EB80-1875-4D72-AB26-EF70E210B625}" dt="2024-12-12T16:41:18.183" v="9"/>
        <pc:sldMkLst>
          <pc:docMk/>
          <pc:sldMk cId="1027749659" sldId="407"/>
        </pc:sldMkLst>
      </pc:sldChg>
      <pc:sldChg chg="addSp delSp modSp add mod">
        <pc:chgData name="John Adams" userId="1143faee-bb16-416e-8056-0ed4c730fe93" providerId="ADAL" clId="{0712EB80-1875-4D72-AB26-EF70E210B625}" dt="2024-12-13T08:53:17.180" v="527" actId="1076"/>
        <pc:sldMkLst>
          <pc:docMk/>
          <pc:sldMk cId="3440069313" sldId="408"/>
        </pc:sldMkLst>
        <pc:spChg chg="mod">
          <ac:chgData name="John Adams" userId="1143faee-bb16-416e-8056-0ed4c730fe93" providerId="ADAL" clId="{0712EB80-1875-4D72-AB26-EF70E210B625}" dt="2024-12-13T08:52:36.872" v="522" actId="1076"/>
          <ac:spMkLst>
            <pc:docMk/>
            <pc:sldMk cId="3440069313" sldId="408"/>
            <ac:spMk id="2" creationId="{CC3D7121-5A7A-9BF9-EABD-7689A5CFB3CF}"/>
          </ac:spMkLst>
        </pc:spChg>
        <pc:spChg chg="del">
          <ac:chgData name="John Adams" userId="1143faee-bb16-416e-8056-0ed4c730fe93" providerId="ADAL" clId="{0712EB80-1875-4D72-AB26-EF70E210B625}" dt="2024-12-13T08:52:28.171" v="521" actId="478"/>
          <ac:spMkLst>
            <pc:docMk/>
            <pc:sldMk cId="3440069313" sldId="408"/>
            <ac:spMk id="6" creationId="{1985ABB8-64D4-CF7E-0187-09C0E907FC59}"/>
          </ac:spMkLst>
        </pc:spChg>
        <pc:spChg chg="mod">
          <ac:chgData name="John Adams" userId="1143faee-bb16-416e-8056-0ed4c730fe93" providerId="ADAL" clId="{0712EB80-1875-4D72-AB26-EF70E210B625}" dt="2024-12-13T08:50:27.713" v="510" actId="1076"/>
          <ac:spMkLst>
            <pc:docMk/>
            <pc:sldMk cId="3440069313" sldId="408"/>
            <ac:spMk id="9" creationId="{DC3FAE10-D23E-67F1-844F-4F48461F7C89}"/>
          </ac:spMkLst>
        </pc:spChg>
        <pc:picChg chg="add mod">
          <ac:chgData name="John Adams" userId="1143faee-bb16-416e-8056-0ed4c730fe93" providerId="ADAL" clId="{0712EB80-1875-4D72-AB26-EF70E210B625}" dt="2024-12-13T08:53:17.180" v="527" actId="1076"/>
          <ac:picMkLst>
            <pc:docMk/>
            <pc:sldMk cId="3440069313" sldId="408"/>
            <ac:picMk id="1026" creationId="{7F214B08-4F62-D378-CC50-FAC208479907}"/>
          </ac:picMkLst>
        </pc:picChg>
        <pc:picChg chg="del">
          <ac:chgData name="John Adams" userId="1143faee-bb16-416e-8056-0ed4c730fe93" providerId="ADAL" clId="{0712EB80-1875-4D72-AB26-EF70E210B625}" dt="2024-12-13T08:47:17.894" v="442" actId="478"/>
          <ac:picMkLst>
            <pc:docMk/>
            <pc:sldMk cId="3440069313" sldId="408"/>
            <ac:picMk id="4100" creationId="{02D05079-2547-1A23-8072-AF86A37F130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17/12/2024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Saintliness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8" name="Picture 4" descr="Pilgrims cheer prior to the opening Mass for World Youth Day at Eduardo VII Park in Lisbon, Portugal, Aug. 1, 2023. (OSV News/Bob Roller)">
            <a:extLst>
              <a:ext uri="{FF2B5EF4-FFF2-40B4-BE49-F238E27FC236}">
                <a16:creationId xmlns:a16="http://schemas.microsoft.com/office/drawing/2014/main" id="{F98268FD-71F2-BBCB-1C92-D0BC7F595D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879" b="5662"/>
          <a:stretch/>
        </p:blipFill>
        <p:spPr bwMode="auto">
          <a:xfrm>
            <a:off x="3081592" y="1930710"/>
            <a:ext cx="6238875" cy="309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93217-B11C-FD4B-8612-527269B875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3D7121-5A7A-9BF9-EABD-7689A5CFB3CF}"/>
              </a:ext>
            </a:extLst>
          </p:cNvPr>
          <p:cNvSpPr/>
          <p:nvPr/>
        </p:nvSpPr>
        <p:spPr>
          <a:xfrm>
            <a:off x="4293473" y="1988500"/>
            <a:ext cx="7877917" cy="4955203"/>
          </a:xfrm>
          <a:prstGeom prst="rect">
            <a:avLst/>
          </a:prstGeom>
        </p:spPr>
        <p:txBody>
          <a:bodyPr wrap="square">
            <a:spAutoFit/>
          </a:bodyPr>
          <a:lstStyle/>
          <a:p>
            <a:pPr marL="0" marR="0" algn="ctr"/>
            <a:r>
              <a:rPr lang="en-US" sz="2500" b="0" i="0" dirty="0">
                <a:solidFill>
                  <a:srgbClr val="000000"/>
                </a:solidFill>
                <a:effectLst/>
                <a:latin typeface="Garamond" panose="02020404030301010803" pitchFamily="18" charset="0"/>
              </a:rPr>
              <a:t>God’s Spirit is in my heart </a:t>
            </a:r>
          </a:p>
          <a:p>
            <a:pPr marL="0" marR="0" algn="ctr"/>
            <a:r>
              <a:rPr lang="en-US" sz="2500" b="0" i="0" dirty="0">
                <a:solidFill>
                  <a:srgbClr val="000000"/>
                </a:solidFill>
                <a:effectLst/>
                <a:latin typeface="Garamond" panose="02020404030301010803" pitchFamily="18" charset="0"/>
              </a:rPr>
              <a:t>He has called me and set me apart.</a:t>
            </a:r>
          </a:p>
          <a:p>
            <a:pPr marL="0" marR="0" algn="ctr"/>
            <a:r>
              <a:rPr lang="en-US" sz="2500" b="0" i="0" dirty="0">
                <a:solidFill>
                  <a:srgbClr val="000000"/>
                </a:solidFill>
                <a:effectLst/>
                <a:latin typeface="Garamond" panose="02020404030301010803" pitchFamily="18" charset="0"/>
              </a:rPr>
              <a:t>This is what I have to do, what I have to do</a:t>
            </a:r>
          </a:p>
          <a:p>
            <a:pPr marL="0" marR="0" algn="ctr"/>
            <a:r>
              <a:rPr lang="en-US" sz="2500" b="0" i="0" dirty="0">
                <a:solidFill>
                  <a:srgbClr val="000000"/>
                </a:solidFill>
                <a:effectLst/>
                <a:latin typeface="Garamond" panose="02020404030301010803" pitchFamily="18" charset="0"/>
              </a:rPr>
              <a:t> </a:t>
            </a:r>
          </a:p>
          <a:p>
            <a:pPr marL="0" marR="0" algn="ctr"/>
            <a:r>
              <a:rPr lang="en-US" sz="2500" b="1" i="0" dirty="0">
                <a:solidFill>
                  <a:srgbClr val="000000"/>
                </a:solidFill>
                <a:effectLst/>
                <a:latin typeface="Garamond" panose="02020404030301010803" pitchFamily="18" charset="0"/>
              </a:rPr>
              <a:t>He sent me to give the Good News to the poor</a:t>
            </a:r>
            <a:endParaRPr lang="en-US" sz="2500" b="0" i="0" dirty="0">
              <a:solidFill>
                <a:srgbClr val="000000"/>
              </a:solidFill>
              <a:effectLst/>
              <a:latin typeface="Garamond" panose="02020404030301010803" pitchFamily="18" charset="0"/>
            </a:endParaRPr>
          </a:p>
          <a:p>
            <a:pPr marL="0" marR="0" algn="ctr"/>
            <a:r>
              <a:rPr lang="en-US" sz="2500" b="1" i="0" dirty="0">
                <a:solidFill>
                  <a:srgbClr val="000000"/>
                </a:solidFill>
                <a:effectLst/>
                <a:latin typeface="Garamond" panose="02020404030301010803" pitchFamily="18" charset="0"/>
              </a:rPr>
              <a:t>Tell prisoners that they are prisoners no more</a:t>
            </a:r>
            <a:endParaRPr lang="en-US" sz="2500" b="0" i="0" dirty="0">
              <a:solidFill>
                <a:srgbClr val="000000"/>
              </a:solidFill>
              <a:effectLst/>
              <a:latin typeface="Garamond" panose="02020404030301010803" pitchFamily="18" charset="0"/>
            </a:endParaRPr>
          </a:p>
          <a:p>
            <a:pPr marL="0" marR="0" algn="ctr"/>
            <a:r>
              <a:rPr lang="en-US" sz="2500" b="1" i="0" dirty="0">
                <a:solidFill>
                  <a:srgbClr val="000000"/>
                </a:solidFill>
                <a:effectLst/>
                <a:latin typeface="Garamond" panose="02020404030301010803" pitchFamily="18" charset="0"/>
              </a:rPr>
              <a:t>Tell blind people that they can see</a:t>
            </a:r>
            <a:endParaRPr lang="en-US" sz="2500" b="0" i="0" dirty="0">
              <a:solidFill>
                <a:srgbClr val="000000"/>
              </a:solidFill>
              <a:effectLst/>
              <a:latin typeface="Garamond" panose="02020404030301010803" pitchFamily="18" charset="0"/>
            </a:endParaRPr>
          </a:p>
          <a:p>
            <a:pPr marL="0" marR="0" algn="ctr"/>
            <a:r>
              <a:rPr lang="en-US" sz="2500" b="1" i="0" dirty="0">
                <a:solidFill>
                  <a:srgbClr val="000000"/>
                </a:solidFill>
                <a:effectLst/>
                <a:latin typeface="Garamond" panose="02020404030301010803" pitchFamily="18" charset="0"/>
              </a:rPr>
              <a:t>And set the downtrodden free</a:t>
            </a:r>
            <a:endParaRPr lang="en-US" sz="2500" b="0" i="0" dirty="0">
              <a:solidFill>
                <a:srgbClr val="000000"/>
              </a:solidFill>
              <a:effectLst/>
              <a:latin typeface="Garamond" panose="02020404030301010803" pitchFamily="18" charset="0"/>
            </a:endParaRPr>
          </a:p>
          <a:p>
            <a:pPr marL="0" marR="0" algn="ctr"/>
            <a:r>
              <a:rPr lang="en-US" sz="2500" b="1" i="0" dirty="0">
                <a:solidFill>
                  <a:srgbClr val="000000"/>
                </a:solidFill>
                <a:effectLst/>
                <a:latin typeface="Garamond" panose="02020404030301010803" pitchFamily="18" charset="0"/>
              </a:rPr>
              <a:t>And go tell everyone the news that the</a:t>
            </a:r>
            <a:endParaRPr lang="en-US" sz="2500" b="0" i="0" dirty="0">
              <a:solidFill>
                <a:srgbClr val="000000"/>
              </a:solidFill>
              <a:effectLst/>
              <a:latin typeface="Garamond" panose="02020404030301010803" pitchFamily="18" charset="0"/>
            </a:endParaRPr>
          </a:p>
          <a:p>
            <a:pPr marL="0" marR="0" algn="ctr"/>
            <a:r>
              <a:rPr lang="en-US" sz="2500" b="1" i="0" dirty="0">
                <a:solidFill>
                  <a:srgbClr val="000000"/>
                </a:solidFill>
                <a:effectLst/>
                <a:latin typeface="Garamond" panose="02020404030301010803" pitchFamily="18" charset="0"/>
              </a:rPr>
              <a:t>Kingdom of God has come</a:t>
            </a:r>
            <a:endParaRPr lang="en-US" sz="2500" b="0" i="0" dirty="0">
              <a:solidFill>
                <a:srgbClr val="000000"/>
              </a:solidFill>
              <a:effectLst/>
              <a:latin typeface="Garamond" panose="02020404030301010803" pitchFamily="18" charset="0"/>
            </a:endParaRPr>
          </a:p>
          <a:p>
            <a:pPr marL="0" marR="0" algn="ctr"/>
            <a:r>
              <a:rPr lang="en-US" sz="2500" b="1" i="0" dirty="0">
                <a:solidFill>
                  <a:srgbClr val="000000"/>
                </a:solidFill>
                <a:effectLst/>
                <a:latin typeface="Garamond" panose="02020404030301010803" pitchFamily="18" charset="0"/>
              </a:rPr>
              <a:t>And go tell everyone</a:t>
            </a:r>
            <a:endParaRPr lang="en-US" sz="2500" b="0" i="0" dirty="0">
              <a:solidFill>
                <a:srgbClr val="000000"/>
              </a:solidFill>
              <a:effectLst/>
              <a:latin typeface="Garamond" panose="02020404030301010803" pitchFamily="18" charset="0"/>
            </a:endParaRPr>
          </a:p>
          <a:p>
            <a:pPr marL="0" marR="0" algn="ctr"/>
            <a:r>
              <a:rPr lang="en-US" sz="2500" b="1" i="0" dirty="0">
                <a:solidFill>
                  <a:srgbClr val="000000"/>
                </a:solidFill>
                <a:effectLst/>
                <a:latin typeface="Garamond" panose="02020404030301010803" pitchFamily="18" charset="0"/>
              </a:rPr>
              <a:t>The news that God’s Kingdom has come.</a:t>
            </a:r>
            <a:endParaRPr lang="en-US" sz="2500" b="0" i="0" dirty="0">
              <a:solidFill>
                <a:srgbClr val="000000"/>
              </a:solidFill>
              <a:effectLst/>
              <a:latin typeface="Garamond" panose="02020404030301010803" pitchFamily="18" charset="0"/>
            </a:endParaRPr>
          </a:p>
          <a:p>
            <a:pPr marL="0" marR="0" algn="l"/>
            <a:r>
              <a:rPr lang="en-US" sz="1600" b="0" i="0" dirty="0">
                <a:solidFill>
                  <a:srgbClr val="000000"/>
                </a:solidFill>
                <a:effectLst/>
                <a:latin typeface="Times New Roman" panose="02020603050405020304" pitchFamily="18" charset="0"/>
              </a:rPr>
              <a:t> </a:t>
            </a:r>
          </a:p>
        </p:txBody>
      </p:sp>
      <p:pic>
        <p:nvPicPr>
          <p:cNvPr id="7" name="Content Placeholder 4">
            <a:extLst>
              <a:ext uri="{FF2B5EF4-FFF2-40B4-BE49-F238E27FC236}">
                <a16:creationId xmlns:a16="http://schemas.microsoft.com/office/drawing/2014/main" id="{64D06DC8-F803-F19E-DEEB-9766008F7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a:extLst>
              <a:ext uri="{FF2B5EF4-FFF2-40B4-BE49-F238E27FC236}">
                <a16:creationId xmlns:a16="http://schemas.microsoft.com/office/drawing/2014/main" id="{DC3FAE10-D23E-67F1-844F-4F48461F7C89}"/>
              </a:ext>
            </a:extLst>
          </p:cNvPr>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Hymn based on Sunday’s Gospel</a:t>
            </a:r>
          </a:p>
        </p:txBody>
      </p:sp>
      <p:pic>
        <p:nvPicPr>
          <p:cNvPr id="1026" name="Picture 2" descr="jesus-synagogue">
            <a:extLst>
              <a:ext uri="{FF2B5EF4-FFF2-40B4-BE49-F238E27FC236}">
                <a16:creationId xmlns:a16="http://schemas.microsoft.com/office/drawing/2014/main" id="{7F214B08-4F62-D378-CC50-FAC2084799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686"/>
          <a:stretch/>
        </p:blipFill>
        <p:spPr bwMode="auto">
          <a:xfrm>
            <a:off x="223604" y="1895592"/>
            <a:ext cx="4740282" cy="496240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693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484775" y="2182709"/>
            <a:ext cx="5955684" cy="3600986"/>
          </a:xfrm>
          <a:prstGeom prst="rect">
            <a:avLst/>
          </a:prstGeom>
        </p:spPr>
        <p:txBody>
          <a:bodyPr wrap="square">
            <a:spAutoFit/>
          </a:bodyPr>
          <a:lstStyle/>
          <a:p>
            <a:pPr algn="ctr"/>
            <a:r>
              <a:rPr lang="en-GB" sz="3600" b="1" dirty="0">
                <a:latin typeface="Garamond" panose="02020404030301010803" pitchFamily="18" charset="0"/>
              </a:rPr>
              <a:t>Sunday 26</a:t>
            </a:r>
            <a:r>
              <a:rPr lang="en-GB" sz="3600" b="1" baseline="30000" dirty="0">
                <a:latin typeface="Garamond" panose="02020404030301010803" pitchFamily="18" charset="0"/>
              </a:rPr>
              <a:t>th</a:t>
            </a:r>
            <a:r>
              <a:rPr lang="en-GB" sz="3600" b="1" dirty="0">
                <a:latin typeface="Garamond" panose="02020404030301010803" pitchFamily="18" charset="0"/>
              </a:rPr>
              <a:t> January 2025</a:t>
            </a:r>
            <a:r>
              <a:rPr lang="en-GB" sz="3600" dirty="0">
                <a:latin typeface="Garamond" panose="02020404030301010803" pitchFamily="18" charset="0"/>
              </a:rPr>
              <a:t>    </a:t>
            </a:r>
          </a:p>
          <a:p>
            <a:pPr algn="ctr"/>
            <a:endParaRPr lang="en-GB" sz="4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Jesus teaches :</a:t>
            </a:r>
            <a:endParaRPr lang="en-GB" sz="1600" dirty="0">
              <a:latin typeface="Garamond" panose="02020404030301010803" pitchFamily="18" charset="0"/>
            </a:endParaRPr>
          </a:p>
          <a:p>
            <a:pPr algn="ctr"/>
            <a:r>
              <a:rPr lang="en-GB" sz="400" dirty="0">
                <a:latin typeface="Garamond" panose="02020404030301010803" pitchFamily="18" charset="0"/>
              </a:rPr>
              <a:t>                                              </a:t>
            </a:r>
          </a:p>
          <a:p>
            <a:pPr algn="ctr"/>
            <a:r>
              <a:rPr lang="en-GB" sz="4000" dirty="0">
                <a:latin typeface="Garamond" panose="02020404030301010803" pitchFamily="18" charset="0"/>
              </a:rPr>
              <a:t>  “</a:t>
            </a:r>
            <a:r>
              <a:rPr lang="en-GB" sz="4000" dirty="0">
                <a:effectLst/>
                <a:latin typeface="Garamond" panose="02020404030301010803" pitchFamily="18" charset="0"/>
                <a:ea typeface="Calibri" panose="020F0502020204030204" pitchFamily="34" charset="0"/>
                <a:cs typeface="Times New Roman" panose="02020603050405020304" pitchFamily="18" charset="0"/>
              </a:rPr>
              <a:t>Today this Scripture  </a:t>
            </a:r>
          </a:p>
          <a:p>
            <a:pPr algn="ctr"/>
            <a:r>
              <a:rPr lang="en-GB" sz="4000" dirty="0">
                <a:effectLst/>
                <a:latin typeface="Garamond" panose="02020404030301010803" pitchFamily="18" charset="0"/>
                <a:ea typeface="Calibri" panose="020F0502020204030204" pitchFamily="34" charset="0"/>
                <a:cs typeface="Times New Roman" panose="02020603050405020304" pitchFamily="18" charset="0"/>
              </a:rPr>
              <a:t> has been fulfilled in </a:t>
            </a:r>
          </a:p>
          <a:p>
            <a:pPr algn="ctr"/>
            <a:r>
              <a:rPr lang="en-GB" sz="4000" dirty="0">
                <a:effectLst/>
                <a:latin typeface="Garamond" panose="02020404030301010803" pitchFamily="18" charset="0"/>
                <a:ea typeface="Calibri" panose="020F0502020204030204" pitchFamily="34" charset="0"/>
                <a:cs typeface="Times New Roman" panose="02020603050405020304" pitchFamily="18" charset="0"/>
              </a:rPr>
              <a:t>your hearing.”</a:t>
            </a:r>
            <a:endParaRPr lang="en-GB" sz="4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076" name="Picture 4">
            <a:extLst>
              <a:ext uri="{FF2B5EF4-FFF2-40B4-BE49-F238E27FC236}">
                <a16:creationId xmlns:a16="http://schemas.microsoft.com/office/drawing/2014/main" id="{D819CD06-618C-3150-F37C-CDA9D04614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61"/>
          <a:stretch/>
        </p:blipFill>
        <p:spPr bwMode="auto">
          <a:xfrm flipH="1">
            <a:off x="653143" y="2182709"/>
            <a:ext cx="6143625" cy="43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541148" y="2016051"/>
            <a:ext cx="5539012" cy="4278094"/>
          </a:xfrm>
          <a:prstGeom prst="rect">
            <a:avLst/>
          </a:prstGeom>
        </p:spPr>
        <p:txBody>
          <a:bodyPr wrap="square">
            <a:spAutoFit/>
          </a:bodyPr>
          <a:lstStyle/>
          <a:p>
            <a:pPr algn="ctr"/>
            <a:endParaRPr lang="en-GB" sz="1200" b="1" dirty="0">
              <a:latin typeface="Garamond" panose="02020404030301010803" pitchFamily="18" charset="0"/>
            </a:endParaRPr>
          </a:p>
          <a:p>
            <a:pPr algn="ctr" fontAlgn="base"/>
            <a:r>
              <a:rPr lang="en-US" sz="4400" b="0" i="0" dirty="0">
                <a:effectLst/>
                <a:latin typeface="Garamond" panose="02020404030301010803" pitchFamily="18" charset="0"/>
              </a:rPr>
              <a:t>CHRIST </a:t>
            </a:r>
          </a:p>
          <a:p>
            <a:pPr algn="ctr" fontAlgn="base"/>
            <a:r>
              <a:rPr lang="en-US" sz="4400" b="0" i="0" dirty="0">
                <a:effectLst/>
                <a:latin typeface="Garamond" panose="02020404030301010803" pitchFamily="18" charset="0"/>
              </a:rPr>
              <a:t>BE </a:t>
            </a:r>
          </a:p>
          <a:p>
            <a:pPr algn="ctr" fontAlgn="base"/>
            <a:r>
              <a:rPr lang="en-US" sz="4400" b="0" i="0" dirty="0">
                <a:effectLst/>
                <a:latin typeface="Garamond" panose="02020404030301010803" pitchFamily="18" charset="0"/>
              </a:rPr>
              <a:t>ABOVE </a:t>
            </a:r>
          </a:p>
          <a:p>
            <a:pPr algn="ctr" fontAlgn="base"/>
            <a:r>
              <a:rPr lang="en-US" sz="4400" b="0" i="0" dirty="0">
                <a:effectLst/>
                <a:latin typeface="Garamond" panose="02020404030301010803" pitchFamily="18" charset="0"/>
              </a:rPr>
              <a:t>ME</a:t>
            </a:r>
            <a:r>
              <a:rPr lang="en-GB" sz="4400" dirty="0">
                <a:latin typeface="Garamond" panose="02020404030301010803" pitchFamily="18" charset="0"/>
              </a:rPr>
              <a:t>.</a:t>
            </a:r>
            <a:endParaRPr lang="en-US" sz="4400" b="0" i="0" dirty="0">
              <a:effectLst/>
              <a:latin typeface="Garamond" panose="02020404030301010803" pitchFamily="18" charset="0"/>
            </a:endParaRPr>
          </a:p>
          <a:p>
            <a:pPr algn="ctr" fontAlgn="base"/>
            <a:endParaRPr lang="en-US" sz="1050" dirty="0">
              <a:latin typeface="Garamond" panose="02020404030301010803" pitchFamily="18" charset="0"/>
            </a:endParaRPr>
          </a:p>
          <a:p>
            <a:pPr marL="342900" indent="-342900" algn="ctr" fontAlgn="base">
              <a:buFontTx/>
              <a:buChar char="-"/>
            </a:pPr>
            <a:r>
              <a:rPr lang="en-US" sz="2400" i="1" dirty="0">
                <a:latin typeface="Garamond" panose="02020404030301010803" pitchFamily="18" charset="0"/>
              </a:rPr>
              <a:t>From the prayer known as </a:t>
            </a:r>
          </a:p>
          <a:p>
            <a:pPr algn="ctr" fontAlgn="base"/>
            <a:r>
              <a:rPr lang="en-US" sz="2400" i="1" dirty="0">
                <a:latin typeface="Garamond" panose="02020404030301010803" pitchFamily="18" charset="0"/>
              </a:rPr>
              <a:t>      St Patrick’s Breastplate, </a:t>
            </a:r>
          </a:p>
          <a:p>
            <a:pPr algn="ctr" fontAlgn="base"/>
            <a:r>
              <a:rPr lang="en-US" sz="2400" i="1" dirty="0">
                <a:latin typeface="Garamond" panose="02020404030301010803" pitchFamily="18" charset="0"/>
              </a:rPr>
              <a:t>       5</a:t>
            </a:r>
            <a:r>
              <a:rPr lang="en-US" sz="2400" i="1" baseline="30000" dirty="0">
                <a:latin typeface="Garamond" panose="02020404030301010803" pitchFamily="18" charset="0"/>
              </a:rPr>
              <a:t>th</a:t>
            </a:r>
            <a:r>
              <a:rPr lang="en-US" sz="2400" i="1" dirty="0">
                <a:latin typeface="Garamond" panose="02020404030301010803" pitchFamily="18" charset="0"/>
              </a:rPr>
              <a:t> Century</a:t>
            </a:r>
            <a:endParaRPr lang="en-GB" sz="2400" i="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4100" name="Picture 4" descr="A Meditation on Salvador Dalí's Christ of St. John of the Cross |  Conversatio Divina">
            <a:extLst>
              <a:ext uri="{FF2B5EF4-FFF2-40B4-BE49-F238E27FC236}">
                <a16:creationId xmlns:a16="http://schemas.microsoft.com/office/drawing/2014/main" id="{76DB7DCA-F7D5-9918-B9B1-E00BC29282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232" y="2138986"/>
            <a:ext cx="6791325" cy="452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907786" y="2480891"/>
            <a:ext cx="7122290" cy="3373809"/>
          </a:xfrm>
          <a:prstGeom prst="rect">
            <a:avLst/>
          </a:prstGeom>
          <a:noFill/>
        </p:spPr>
        <p:txBody>
          <a:bodyPr wrap="square" rtlCol="0">
            <a:spAutoFit/>
          </a:bodyPr>
          <a:lstStyle/>
          <a:p>
            <a:pPr algn="ctr">
              <a:lnSpc>
                <a:spcPct val="107000"/>
              </a:lnSpc>
              <a:spcAft>
                <a:spcPts val="800"/>
              </a:spcAft>
              <a:buClr>
                <a:srgbClr val="212121"/>
              </a:buClr>
            </a:pPr>
            <a:r>
              <a:rPr lang="en-GB" sz="4400" dirty="0">
                <a:latin typeface="Garamond" panose="02020404030301010803" pitchFamily="18" charset="0"/>
              </a:rPr>
              <a:t>“</a:t>
            </a:r>
            <a:r>
              <a:rPr lang="en-GB" sz="4400" dirty="0">
                <a:effectLst/>
                <a:latin typeface="Garamond" panose="02020404030301010803" pitchFamily="18" charset="0"/>
                <a:ea typeface="Calibri" panose="020F0502020204030204" pitchFamily="34" charset="0"/>
                <a:cs typeface="Times New Roman" panose="02020603050405020304" pitchFamily="18" charset="0"/>
              </a:rPr>
              <a:t>The lives of the saints </a:t>
            </a:r>
          </a:p>
          <a:p>
            <a:pPr algn="ctr">
              <a:lnSpc>
                <a:spcPct val="107000"/>
              </a:lnSpc>
              <a:spcAft>
                <a:spcPts val="800"/>
              </a:spcAft>
              <a:buClr>
                <a:srgbClr val="212121"/>
              </a:buClr>
            </a:pPr>
            <a:r>
              <a:rPr lang="en-GB" sz="4400" dirty="0">
                <a:effectLst/>
                <a:latin typeface="Garamond" panose="02020404030301010803" pitchFamily="18" charset="0"/>
                <a:ea typeface="Calibri" panose="020F0502020204030204" pitchFamily="34" charset="0"/>
                <a:cs typeface="Times New Roman" panose="02020603050405020304" pitchFamily="18" charset="0"/>
              </a:rPr>
              <a:t>provide us with</a:t>
            </a:r>
          </a:p>
          <a:p>
            <a:pPr algn="ctr">
              <a:lnSpc>
                <a:spcPct val="107000"/>
              </a:lnSpc>
              <a:spcAft>
                <a:spcPts val="800"/>
              </a:spcAft>
              <a:buClr>
                <a:srgbClr val="212121"/>
              </a:buClr>
            </a:pPr>
            <a:r>
              <a:rPr lang="en-GB" sz="4400" dirty="0">
                <a:effectLst/>
                <a:latin typeface="Garamond" panose="02020404030301010803" pitchFamily="18" charset="0"/>
                <a:ea typeface="Calibri" panose="020F0502020204030204" pitchFamily="34" charset="0"/>
                <a:cs typeface="Times New Roman" panose="02020603050405020304" pitchFamily="18" charset="0"/>
              </a:rPr>
              <a:t> inspiration.”</a:t>
            </a: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1600" dirty="0">
                <a:latin typeface="Garamond" panose="02020404030301010803" pitchFamily="18" charset="0"/>
              </a:rPr>
              <a:t> </a:t>
            </a:r>
          </a:p>
          <a:p>
            <a:pPr algn="ct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5060372" y="1857375"/>
            <a:ext cx="6439454" cy="4498667"/>
          </a:xfrm>
          <a:prstGeom prst="rect">
            <a:avLst/>
          </a:prstGeom>
          <a:noFill/>
        </p:spPr>
        <p:txBody>
          <a:bodyPr wrap="square" rtlCol="0">
            <a:spAutoFit/>
          </a:bodyPr>
          <a:lstStyle/>
          <a:p>
            <a:pPr algn="just">
              <a:spcAft>
                <a:spcPts val="750"/>
              </a:spcAft>
            </a:pPr>
            <a:r>
              <a:rPr lang="en-US" sz="2100" b="0" i="0" dirty="0">
                <a:effectLst/>
                <a:latin typeface="Garamond" panose="02020404030301010803" pitchFamily="18" charset="0"/>
              </a:rPr>
              <a:t>Born in, 1815, John was educated in the faith and in living according to the Gospel message by his mother. He was just nine years old when he had a dream, which called him to dedicate himself to the education of young people. While still a boy, he began to entertain his peers with games alternated with work, prayer and religious education.</a:t>
            </a:r>
          </a:p>
          <a:p>
            <a:pPr algn="just">
              <a:spcAft>
                <a:spcPts val="750"/>
              </a:spcAft>
            </a:pPr>
            <a:r>
              <a:rPr lang="en-US" sz="2100" b="0" i="0" dirty="0">
                <a:effectLst/>
                <a:latin typeface="Garamond" panose="02020404030301010803" pitchFamily="18" charset="0"/>
              </a:rPr>
              <a:t>On becoming a priest, he began his work among poor young people with the founding of the Oratory, which he placed under the patronage of St. Francis de Sales.</a:t>
            </a:r>
          </a:p>
          <a:p>
            <a:pPr algn="just">
              <a:spcAft>
                <a:spcPts val="750"/>
              </a:spcAft>
            </a:pPr>
            <a:r>
              <a:rPr lang="en-US" sz="2100" b="0" i="0" dirty="0">
                <a:effectLst/>
                <a:latin typeface="Garamond" panose="02020404030301010803" pitchFamily="18" charset="0"/>
              </a:rPr>
              <a:t>He led young people to meet Christ by means of his educational style and pastoral practice, based on reason, religion and loving kindness. He led young people to reflect and to meet Christ and their brothers and sisters.</a:t>
            </a:r>
          </a:p>
        </p:txBody>
      </p:sp>
      <p:sp>
        <p:nvSpPr>
          <p:cNvPr id="8" name="Title 1"/>
          <p:cNvSpPr txBox="1">
            <a:spLocks/>
          </p:cNvSpPr>
          <p:nvPr/>
        </p:nvSpPr>
        <p:spPr>
          <a:xfrm>
            <a:off x="276226" y="373132"/>
            <a:ext cx="11782978" cy="135089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 ~ St. John Bosco ~ 31</a:t>
            </a:r>
            <a:r>
              <a:rPr lang="en-GB" altLang="en-US" sz="6600" baseline="30000" dirty="0">
                <a:solidFill>
                  <a:schemeClr val="accent1">
                    <a:lumMod val="75000"/>
                  </a:schemeClr>
                </a:solidFill>
                <a:latin typeface="Garamond" panose="02020404030301010803" pitchFamily="18" charset="0"/>
              </a:rPr>
              <a:t>st</a:t>
            </a:r>
            <a:r>
              <a:rPr lang="en-GB" altLang="en-US" sz="6600" dirty="0">
                <a:solidFill>
                  <a:schemeClr val="accent1">
                    <a:lumMod val="75000"/>
                  </a:schemeClr>
                </a:solidFill>
                <a:latin typeface="Garamond" panose="02020404030301010803" pitchFamily="18" charset="0"/>
              </a:rPr>
              <a:t> January ~  </a:t>
            </a:r>
            <a:endParaRPr lang="en-GB" sz="6600" dirty="0">
              <a:solidFill>
                <a:schemeClr val="accent1">
                  <a:lumMod val="75000"/>
                </a:schemeClr>
              </a:solidFill>
              <a:latin typeface="Garamond" panose="02020404030301010803" pitchFamily="18" charset="0"/>
            </a:endParaRPr>
          </a:p>
        </p:txBody>
      </p:sp>
      <p:pic>
        <p:nvPicPr>
          <p:cNvPr id="5126" name="Picture 6">
            <a:extLst>
              <a:ext uri="{FF2B5EF4-FFF2-40B4-BE49-F238E27FC236}">
                <a16:creationId xmlns:a16="http://schemas.microsoft.com/office/drawing/2014/main" id="{DFDEA8B9-A116-536F-F2DB-D9932B071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6" y="1857375"/>
            <a:ext cx="4657724" cy="487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5713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3867150" y="1638161"/>
            <a:ext cx="7949029" cy="3847207"/>
          </a:xfrm>
          <a:prstGeom prst="rect">
            <a:avLst/>
          </a:prstGeom>
          <a:noFill/>
        </p:spPr>
        <p:txBody>
          <a:bodyPr wrap="square" rtlCol="0">
            <a:spAutoFit/>
          </a:bodyPr>
          <a:lstStyle/>
          <a:p>
            <a:pPr algn="ctr"/>
            <a:r>
              <a:rPr lang="en-GB" sz="2400" b="1" dirty="0">
                <a:latin typeface="Garamond" panose="02020404030301010803" pitchFamily="18" charset="0"/>
              </a:rPr>
              <a:t>THE ARMENIAN CATHOLIC CHURCH</a:t>
            </a:r>
          </a:p>
          <a:p>
            <a:pPr algn="ctr"/>
            <a:endParaRPr lang="en-GB" sz="400" b="1" dirty="0">
              <a:latin typeface="Garamond" panose="02020404030301010803" pitchFamily="18" charset="0"/>
            </a:endParaRPr>
          </a:p>
          <a:p>
            <a:pPr algn="just"/>
            <a:r>
              <a:rPr lang="en-US" sz="2400" b="0" i="0" dirty="0">
                <a:effectLst/>
                <a:latin typeface="Garamond" panose="02020404030301010803" pitchFamily="18" charset="0"/>
              </a:rPr>
              <a:t>Members of the Armenian Catholic Church are dispersed throughout the world. Their most numerous, and at the same time probably least known, group lives in Armenia and Georgia, especially in the provinces of Shirak and Lori and </a:t>
            </a:r>
            <a:r>
              <a:rPr lang="en-US" sz="2400" b="0" i="0" dirty="0" err="1">
                <a:effectLst/>
                <a:latin typeface="Garamond" panose="02020404030301010803" pitchFamily="18" charset="0"/>
              </a:rPr>
              <a:t>Samtskhe</a:t>
            </a:r>
            <a:r>
              <a:rPr lang="en-US" sz="2400" b="0" i="0" dirty="0">
                <a:effectLst/>
                <a:latin typeface="Garamond" panose="02020404030301010803" pitchFamily="18" charset="0"/>
              </a:rPr>
              <a:t>-Javakheti (Georgia). After the fall of the Soviet Union, the Armenian Catholic Church embarked on a process of reconstructing and </a:t>
            </a:r>
            <a:r>
              <a:rPr lang="en-US" sz="2400" b="0" i="0" dirty="0" err="1">
                <a:effectLst/>
                <a:latin typeface="Garamond" panose="02020404030301010803" pitchFamily="18" charset="0"/>
              </a:rPr>
              <a:t>reorganising</a:t>
            </a:r>
            <a:r>
              <a:rPr lang="en-US" sz="2400" b="0" i="0" dirty="0">
                <a:effectLst/>
                <a:latin typeface="Garamond" panose="02020404030301010803" pitchFamily="18" charset="0"/>
              </a:rPr>
              <a:t> its religious life. Priests from Europe and the Middle East have been delegated to work in Armenia and Georgia along with local clergy.</a:t>
            </a:r>
            <a:endParaRPr lang="en-GB" sz="2400" b="1" dirty="0">
              <a:latin typeface="Garamond" panose="02020404030301010803" pitchFamily="18" charset="0"/>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a:t>
            </a:r>
            <a:r>
              <a:rPr lang="en-US" sz="6000" b="1">
                <a:solidFill>
                  <a:srgbClr val="2E75B6"/>
                </a:solidFill>
                <a:latin typeface="Garamond" panose="02020404030301010803" pitchFamily="18" charset="0"/>
              </a:rPr>
              <a:t># 2</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Armenian Rite</a:t>
            </a:r>
            <a:endParaRPr lang="en-GB" sz="6000" b="1" dirty="0">
              <a:solidFill>
                <a:srgbClr val="2E75B6"/>
              </a:solidFill>
              <a:latin typeface="Garamond" panose="02020404030301010803" pitchFamily="18" charset="0"/>
            </a:endParaRPr>
          </a:p>
        </p:txBody>
      </p:sp>
      <p:pic>
        <p:nvPicPr>
          <p:cNvPr id="9" name="Picture 8">
            <a:extLst>
              <a:ext uri="{FF2B5EF4-FFF2-40B4-BE49-F238E27FC236}">
                <a16:creationId xmlns:a16="http://schemas.microsoft.com/office/drawing/2014/main" id="{0651A4F8-9D4F-A370-805C-4559E7BC9C31}"/>
              </a:ext>
            </a:extLst>
          </p:cNvPr>
          <p:cNvPicPr>
            <a:picLocks noChangeAspect="1"/>
          </p:cNvPicPr>
          <p:nvPr/>
        </p:nvPicPr>
        <p:blipFill>
          <a:blip r:embed="rId3"/>
          <a:stretch>
            <a:fillRect/>
          </a:stretch>
        </p:blipFill>
        <p:spPr>
          <a:xfrm>
            <a:off x="239697" y="1705702"/>
            <a:ext cx="3494103" cy="3663955"/>
          </a:xfrm>
          <a:prstGeom prst="rect">
            <a:avLst/>
          </a:prstGeom>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86173-99A5-7D68-00F5-3453D3BC86A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DA66B2-371C-4A39-42C5-709B18C5AFD9}"/>
              </a:ext>
            </a:extLst>
          </p:cNvPr>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2025</a:t>
            </a:r>
          </a:p>
        </p:txBody>
      </p:sp>
      <p:pic>
        <p:nvPicPr>
          <p:cNvPr id="4" name="Picture 3">
            <a:extLst>
              <a:ext uri="{FF2B5EF4-FFF2-40B4-BE49-F238E27FC236}">
                <a16:creationId xmlns:a16="http://schemas.microsoft.com/office/drawing/2014/main" id="{1A126699-23E3-8CC6-4BFC-9FA61EF3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F811496C-B6A5-A666-4D90-410673D170D5}"/>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2F7D5300-63AF-3BE0-4456-B7C43B07E6F9}"/>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F985863B-4832-017A-E422-127ED5E9BD88}"/>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Saintliness ~</a:t>
            </a:r>
          </a:p>
        </p:txBody>
      </p:sp>
      <p:pic>
        <p:nvPicPr>
          <p:cNvPr id="2" name="Picture 1">
            <a:extLst>
              <a:ext uri="{FF2B5EF4-FFF2-40B4-BE49-F238E27FC236}">
                <a16:creationId xmlns:a16="http://schemas.microsoft.com/office/drawing/2014/main" id="{54DF5797-F6DF-626B-7A72-C3BD60136D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8" name="Picture 4" descr="Pilgrims cheer prior to the opening Mass for World Youth Day at Eduardo VII Park in Lisbon, Portugal, Aug. 1, 2023. (OSV News/Bob Roller)">
            <a:extLst>
              <a:ext uri="{FF2B5EF4-FFF2-40B4-BE49-F238E27FC236}">
                <a16:creationId xmlns:a16="http://schemas.microsoft.com/office/drawing/2014/main" id="{27F1ACAA-3AD5-F8E7-6E9A-1A517F8A8E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879" b="5662"/>
          <a:stretch/>
        </p:blipFill>
        <p:spPr bwMode="auto">
          <a:xfrm>
            <a:off x="3081592" y="1930710"/>
            <a:ext cx="6238875" cy="309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74965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6f78821-969e-443f-8b7e-99ce487fda93"/>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10413</TotalTime>
  <Words>466</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2</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709</cp:revision>
  <dcterms:created xsi:type="dcterms:W3CDTF">2019-09-06T14:56:38Z</dcterms:created>
  <dcterms:modified xsi:type="dcterms:W3CDTF">2024-12-17T15:04:44Z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