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94" r:id="rId5"/>
    <p:sldId id="297" r:id="rId6"/>
    <p:sldId id="408" r:id="rId7"/>
    <p:sldId id="396" r:id="rId8"/>
    <p:sldId id="360" r:id="rId9"/>
    <p:sldId id="404" r:id="rId10"/>
    <p:sldId id="402" r:id="rId11"/>
    <p:sldId id="40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6C3DF9-C6A5-4A59-B210-A20DB5403376}" v="39" dt="2024-12-16T11:13:12.7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8" autoAdjust="0"/>
    <p:restoredTop sz="94660"/>
  </p:normalViewPr>
  <p:slideViewPr>
    <p:cSldViewPr snapToGrid="0">
      <p:cViewPr varScale="1">
        <p:scale>
          <a:sx n="66" d="100"/>
          <a:sy n="66" d="100"/>
        </p:scale>
        <p:origin x="230"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D16C3DF9-C6A5-4A59-B210-A20DB5403376}"/>
    <pc:docChg chg="undo custSel addSld delSld modSld sldOrd">
      <pc:chgData name="John Adams" userId="1143faee-bb16-416e-8056-0ed4c730fe93" providerId="ADAL" clId="{D16C3DF9-C6A5-4A59-B210-A20DB5403376}" dt="2024-12-16T12:28:40.207" v="1499" actId="20577"/>
      <pc:docMkLst>
        <pc:docMk/>
      </pc:docMkLst>
      <pc:sldChg chg="addSp delSp modSp mod">
        <pc:chgData name="John Adams" userId="1143faee-bb16-416e-8056-0ed4c730fe93" providerId="ADAL" clId="{D16C3DF9-C6A5-4A59-B210-A20DB5403376}" dt="2024-12-16T10:27:50.763" v="59" actId="14861"/>
        <pc:sldMkLst>
          <pc:docMk/>
          <pc:sldMk cId="2058881387" sldId="297"/>
        </pc:sldMkLst>
        <pc:spChg chg="mod">
          <ac:chgData name="John Adams" userId="1143faee-bb16-416e-8056-0ed4c730fe93" providerId="ADAL" clId="{D16C3DF9-C6A5-4A59-B210-A20DB5403376}" dt="2024-12-16T10:26:24.957" v="52" actId="6549"/>
          <ac:spMkLst>
            <pc:docMk/>
            <pc:sldMk cId="2058881387" sldId="297"/>
            <ac:spMk id="3" creationId="{00000000-0000-0000-0000-000000000000}"/>
          </ac:spMkLst>
        </pc:spChg>
        <pc:picChg chg="add mod">
          <ac:chgData name="John Adams" userId="1143faee-bb16-416e-8056-0ed4c730fe93" providerId="ADAL" clId="{D16C3DF9-C6A5-4A59-B210-A20DB5403376}" dt="2024-12-16T10:27:50.763" v="59" actId="14861"/>
          <ac:picMkLst>
            <pc:docMk/>
            <pc:sldMk cId="2058881387" sldId="297"/>
            <ac:picMk id="2050" creationId="{13DA5700-B0C7-9775-983F-6392C8CF33D6}"/>
          </ac:picMkLst>
        </pc:picChg>
        <pc:picChg chg="del">
          <ac:chgData name="John Adams" userId="1143faee-bb16-416e-8056-0ed4c730fe93" providerId="ADAL" clId="{D16C3DF9-C6A5-4A59-B210-A20DB5403376}" dt="2024-12-16T10:26:14.184" v="45" actId="478"/>
          <ac:picMkLst>
            <pc:docMk/>
            <pc:sldMk cId="2058881387" sldId="297"/>
            <ac:picMk id="3076" creationId="{D819CD06-618C-3150-F37C-CDA9D04614E8}"/>
          </ac:picMkLst>
        </pc:picChg>
      </pc:sldChg>
      <pc:sldChg chg="modSp mod">
        <pc:chgData name="John Adams" userId="1143faee-bb16-416e-8056-0ed4c730fe93" providerId="ADAL" clId="{D16C3DF9-C6A5-4A59-B210-A20DB5403376}" dt="2024-12-16T10:40:36.430" v="319" actId="20577"/>
        <pc:sldMkLst>
          <pc:docMk/>
          <pc:sldMk cId="3373429092" sldId="360"/>
        </pc:sldMkLst>
        <pc:spChg chg="mod">
          <ac:chgData name="John Adams" userId="1143faee-bb16-416e-8056-0ed4c730fe93" providerId="ADAL" clId="{D16C3DF9-C6A5-4A59-B210-A20DB5403376}" dt="2024-12-16T10:40:36.430" v="319" actId="20577"/>
          <ac:spMkLst>
            <pc:docMk/>
            <pc:sldMk cId="3373429092" sldId="360"/>
            <ac:spMk id="4" creationId="{00000000-0000-0000-0000-000000000000}"/>
          </ac:spMkLst>
        </pc:spChg>
      </pc:sldChg>
      <pc:sldChg chg="addSp delSp modSp mod">
        <pc:chgData name="John Adams" userId="1143faee-bb16-416e-8056-0ed4c730fe93" providerId="ADAL" clId="{D16C3DF9-C6A5-4A59-B210-A20DB5403376}" dt="2024-12-16T10:21:52.552" v="8"/>
        <pc:sldMkLst>
          <pc:docMk/>
          <pc:sldMk cId="3196370579" sldId="394"/>
        </pc:sldMkLst>
        <pc:spChg chg="mod">
          <ac:chgData name="John Adams" userId="1143faee-bb16-416e-8056-0ed4c730fe93" providerId="ADAL" clId="{D16C3DF9-C6A5-4A59-B210-A20DB5403376}" dt="2024-12-16T10:19:18.987" v="6" actId="20577"/>
          <ac:spMkLst>
            <pc:docMk/>
            <pc:sldMk cId="3196370579" sldId="394"/>
            <ac:spMk id="3" creationId="{00000000-0000-0000-0000-000000000000}"/>
          </ac:spMkLst>
        </pc:spChg>
        <pc:picChg chg="add">
          <ac:chgData name="John Adams" userId="1143faee-bb16-416e-8056-0ed4c730fe93" providerId="ADAL" clId="{D16C3DF9-C6A5-4A59-B210-A20DB5403376}" dt="2024-12-16T10:21:52.552" v="8"/>
          <ac:picMkLst>
            <pc:docMk/>
            <pc:sldMk cId="3196370579" sldId="394"/>
            <ac:picMk id="1026" creationId="{D7BF2891-2B57-B979-977E-ED6604E7A43E}"/>
          </ac:picMkLst>
        </pc:picChg>
        <pc:picChg chg="del">
          <ac:chgData name="John Adams" userId="1143faee-bb16-416e-8056-0ed4c730fe93" providerId="ADAL" clId="{D16C3DF9-C6A5-4A59-B210-A20DB5403376}" dt="2024-12-16T10:21:51.637" v="7" actId="478"/>
          <ac:picMkLst>
            <pc:docMk/>
            <pc:sldMk cId="3196370579" sldId="394"/>
            <ac:picMk id="1028" creationId="{F98268FD-71F2-BBCB-1C92-D0BC7F595D20}"/>
          </ac:picMkLst>
        </pc:picChg>
      </pc:sldChg>
      <pc:sldChg chg="addSp delSp modSp mod">
        <pc:chgData name="John Adams" userId="1143faee-bb16-416e-8056-0ed4c730fe93" providerId="ADAL" clId="{D16C3DF9-C6A5-4A59-B210-A20DB5403376}" dt="2024-12-16T10:39:38.466" v="259" actId="732"/>
        <pc:sldMkLst>
          <pc:docMk/>
          <pc:sldMk cId="863469421" sldId="396"/>
        </pc:sldMkLst>
        <pc:spChg chg="mod">
          <ac:chgData name="John Adams" userId="1143faee-bb16-416e-8056-0ed4c730fe93" providerId="ADAL" clId="{D16C3DF9-C6A5-4A59-B210-A20DB5403376}" dt="2024-12-16T10:38:07.894" v="253" actId="20577"/>
          <ac:spMkLst>
            <pc:docMk/>
            <pc:sldMk cId="863469421" sldId="396"/>
            <ac:spMk id="2" creationId="{00000000-0000-0000-0000-000000000000}"/>
          </ac:spMkLst>
        </pc:spChg>
        <pc:picChg chg="del">
          <ac:chgData name="John Adams" userId="1143faee-bb16-416e-8056-0ed4c730fe93" providerId="ADAL" clId="{D16C3DF9-C6A5-4A59-B210-A20DB5403376}" dt="2024-12-16T10:38:11.414" v="254" actId="478"/>
          <ac:picMkLst>
            <pc:docMk/>
            <pc:sldMk cId="863469421" sldId="396"/>
            <ac:picMk id="4100" creationId="{76DB7DCA-F7D5-9918-B9B1-E00BC292824E}"/>
          </ac:picMkLst>
        </pc:picChg>
        <pc:picChg chg="add mod">
          <ac:chgData name="John Adams" userId="1143faee-bb16-416e-8056-0ed4c730fe93" providerId="ADAL" clId="{D16C3DF9-C6A5-4A59-B210-A20DB5403376}" dt="2024-12-16T10:39:38.466" v="259" actId="732"/>
          <ac:picMkLst>
            <pc:docMk/>
            <pc:sldMk cId="863469421" sldId="396"/>
            <ac:picMk id="5122" creationId="{52B49879-151A-EBBB-2BEC-671F1EC56344}"/>
          </ac:picMkLst>
        </pc:picChg>
      </pc:sldChg>
      <pc:sldChg chg="addSp delSp modSp mod">
        <pc:chgData name="John Adams" userId="1143faee-bb16-416e-8056-0ed4c730fe93" providerId="ADAL" clId="{D16C3DF9-C6A5-4A59-B210-A20DB5403376}" dt="2024-12-16T11:13:12.725" v="1498" actId="18131"/>
        <pc:sldMkLst>
          <pc:docMk/>
          <pc:sldMk cId="1884301607" sldId="402"/>
        </pc:sldMkLst>
        <pc:spChg chg="mod">
          <ac:chgData name="John Adams" userId="1143faee-bb16-416e-8056-0ed4c730fe93" providerId="ADAL" clId="{D16C3DF9-C6A5-4A59-B210-A20DB5403376}" dt="2024-12-16T11:00:20.907" v="832" actId="20577"/>
          <ac:spMkLst>
            <pc:docMk/>
            <pc:sldMk cId="1884301607" sldId="402"/>
            <ac:spMk id="3" creationId="{AF93147B-923A-EE28-4743-D41E46DEB6A1}"/>
          </ac:spMkLst>
        </pc:spChg>
        <pc:spChg chg="mod ord">
          <ac:chgData name="John Adams" userId="1143faee-bb16-416e-8056-0ed4c730fe93" providerId="ADAL" clId="{D16C3DF9-C6A5-4A59-B210-A20DB5403376}" dt="2024-12-16T11:09:30.217" v="1487" actId="14100"/>
          <ac:spMkLst>
            <pc:docMk/>
            <pc:sldMk cId="1884301607" sldId="402"/>
            <ac:spMk id="7" creationId="{1D60F796-3A2E-1399-7B46-B0AF45C3F469}"/>
          </ac:spMkLst>
        </pc:spChg>
        <pc:picChg chg="del">
          <ac:chgData name="John Adams" userId="1143faee-bb16-416e-8056-0ed4c730fe93" providerId="ADAL" clId="{D16C3DF9-C6A5-4A59-B210-A20DB5403376}" dt="2024-12-16T11:12:02.442" v="1488" actId="478"/>
          <ac:picMkLst>
            <pc:docMk/>
            <pc:sldMk cId="1884301607" sldId="402"/>
            <ac:picMk id="9" creationId="{0651A4F8-9D4F-A370-805C-4559E7BC9C31}"/>
          </ac:picMkLst>
        </pc:picChg>
        <pc:picChg chg="add mod">
          <ac:chgData name="John Adams" userId="1143faee-bb16-416e-8056-0ed4c730fe93" providerId="ADAL" clId="{D16C3DF9-C6A5-4A59-B210-A20DB5403376}" dt="2024-12-16T11:13:12.725" v="1498" actId="18131"/>
          <ac:picMkLst>
            <pc:docMk/>
            <pc:sldMk cId="1884301607" sldId="402"/>
            <ac:picMk id="7170" creationId="{54804D1B-DCF1-D9C1-77FC-D241BD31CBEE}"/>
          </ac:picMkLst>
        </pc:picChg>
      </pc:sldChg>
      <pc:sldChg chg="addSp delSp modSp mod">
        <pc:chgData name="John Adams" userId="1143faee-bb16-416e-8056-0ed4c730fe93" providerId="ADAL" clId="{D16C3DF9-C6A5-4A59-B210-A20DB5403376}" dt="2024-12-16T12:28:40.207" v="1499" actId="20577"/>
        <pc:sldMkLst>
          <pc:docMk/>
          <pc:sldMk cId="3532571345" sldId="404"/>
        </pc:sldMkLst>
        <pc:spChg chg="mod">
          <ac:chgData name="John Adams" userId="1143faee-bb16-416e-8056-0ed4c730fe93" providerId="ADAL" clId="{D16C3DF9-C6A5-4A59-B210-A20DB5403376}" dt="2024-12-16T12:28:40.207" v="1499" actId="20577"/>
          <ac:spMkLst>
            <pc:docMk/>
            <pc:sldMk cId="3532571345" sldId="404"/>
            <ac:spMk id="2" creationId="{00000000-0000-0000-0000-000000000000}"/>
          </ac:spMkLst>
        </pc:spChg>
        <pc:spChg chg="add">
          <ac:chgData name="John Adams" userId="1143faee-bb16-416e-8056-0ed4c730fe93" providerId="ADAL" clId="{D16C3DF9-C6A5-4A59-B210-A20DB5403376}" dt="2024-12-16T10:49:58.724" v="402"/>
          <ac:spMkLst>
            <pc:docMk/>
            <pc:sldMk cId="3532571345" sldId="404"/>
            <ac:spMk id="3" creationId="{F5E10766-D24B-5D45-31ED-0788AA2DEEC3}"/>
          </ac:spMkLst>
        </pc:spChg>
        <pc:spChg chg="mod">
          <ac:chgData name="John Adams" userId="1143faee-bb16-416e-8056-0ed4c730fe93" providerId="ADAL" clId="{D16C3DF9-C6A5-4A59-B210-A20DB5403376}" dt="2024-12-16T10:59:24.740" v="817" actId="14100"/>
          <ac:spMkLst>
            <pc:docMk/>
            <pc:sldMk cId="3532571345" sldId="404"/>
            <ac:spMk id="8" creationId="{00000000-0000-0000-0000-000000000000}"/>
          </ac:spMkLst>
        </pc:spChg>
        <pc:picChg chg="ord">
          <ac:chgData name="John Adams" userId="1143faee-bb16-416e-8056-0ed4c730fe93" providerId="ADAL" clId="{D16C3DF9-C6A5-4A59-B210-A20DB5403376}" dt="2024-12-16T10:59:51.014" v="824" actId="166"/>
          <ac:picMkLst>
            <pc:docMk/>
            <pc:sldMk cId="3532571345" sldId="404"/>
            <ac:picMk id="7" creationId="{00000000-0000-0000-0000-000000000000}"/>
          </ac:picMkLst>
        </pc:picChg>
        <pc:picChg chg="del">
          <ac:chgData name="John Adams" userId="1143faee-bb16-416e-8056-0ed4c730fe93" providerId="ADAL" clId="{D16C3DF9-C6A5-4A59-B210-A20DB5403376}" dt="2024-12-16T10:48:40.185" v="400" actId="478"/>
          <ac:picMkLst>
            <pc:docMk/>
            <pc:sldMk cId="3532571345" sldId="404"/>
            <ac:picMk id="5126" creationId="{DFDEA8B9-A116-536F-F2DB-D9932B0714EB}"/>
          </ac:picMkLst>
        </pc:picChg>
        <pc:picChg chg="add mod">
          <ac:chgData name="John Adams" userId="1143faee-bb16-416e-8056-0ed4c730fe93" providerId="ADAL" clId="{D16C3DF9-C6A5-4A59-B210-A20DB5403376}" dt="2024-12-16T10:59:06.391" v="814" actId="14100"/>
          <ac:picMkLst>
            <pc:docMk/>
            <pc:sldMk cId="3532571345" sldId="404"/>
            <ac:picMk id="6148" creationId="{73B95D64-4F87-B2AB-06FD-FC4FF92F552B}"/>
          </ac:picMkLst>
        </pc:picChg>
      </pc:sldChg>
      <pc:sldChg chg="del">
        <pc:chgData name="John Adams" userId="1143faee-bb16-416e-8056-0ed4c730fe93" providerId="ADAL" clId="{D16C3DF9-C6A5-4A59-B210-A20DB5403376}" dt="2024-12-16T10:22:07.503" v="10" actId="47"/>
        <pc:sldMkLst>
          <pc:docMk/>
          <pc:sldMk cId="1027749659" sldId="407"/>
        </pc:sldMkLst>
      </pc:sldChg>
      <pc:sldChg chg="addSp delSp modSp mod ord">
        <pc:chgData name="John Adams" userId="1143faee-bb16-416e-8056-0ed4c730fe93" providerId="ADAL" clId="{D16C3DF9-C6A5-4A59-B210-A20DB5403376}" dt="2024-12-16T10:37:47.752" v="245"/>
        <pc:sldMkLst>
          <pc:docMk/>
          <pc:sldMk cId="3440069313" sldId="408"/>
        </pc:sldMkLst>
        <pc:spChg chg="mod">
          <ac:chgData name="John Adams" userId="1143faee-bb16-416e-8056-0ed4c730fe93" providerId="ADAL" clId="{D16C3DF9-C6A5-4A59-B210-A20DB5403376}" dt="2024-12-16T10:33:23.217" v="232" actId="6549"/>
          <ac:spMkLst>
            <pc:docMk/>
            <pc:sldMk cId="3440069313" sldId="408"/>
            <ac:spMk id="2" creationId="{CC3D7121-5A7A-9BF9-EABD-7689A5CFB3CF}"/>
          </ac:spMkLst>
        </pc:spChg>
        <pc:spChg chg="add del">
          <ac:chgData name="John Adams" userId="1143faee-bb16-416e-8056-0ed4c730fe93" providerId="ADAL" clId="{D16C3DF9-C6A5-4A59-B210-A20DB5403376}" dt="2024-12-16T10:36:43.960" v="234" actId="21"/>
          <ac:spMkLst>
            <pc:docMk/>
            <pc:sldMk cId="3440069313" sldId="408"/>
            <ac:spMk id="3" creationId="{BDD68FE6-E71A-6648-7FB6-8B308564F8D5}"/>
          </ac:spMkLst>
        </pc:spChg>
        <pc:spChg chg="mod">
          <ac:chgData name="John Adams" userId="1143faee-bb16-416e-8056-0ed4c730fe93" providerId="ADAL" clId="{D16C3DF9-C6A5-4A59-B210-A20DB5403376}" dt="2024-12-16T10:29:34.487" v="77" actId="20577"/>
          <ac:spMkLst>
            <pc:docMk/>
            <pc:sldMk cId="3440069313" sldId="408"/>
            <ac:spMk id="9" creationId="{DC3FAE10-D23E-67F1-844F-4F48461F7C89}"/>
          </ac:spMkLst>
        </pc:spChg>
        <pc:picChg chg="add mod modCrop">
          <ac:chgData name="John Adams" userId="1143faee-bb16-416e-8056-0ed4c730fe93" providerId="ADAL" clId="{D16C3DF9-C6A5-4A59-B210-A20DB5403376}" dt="2024-12-16T10:37:37.888" v="243" actId="732"/>
          <ac:picMkLst>
            <pc:docMk/>
            <pc:sldMk cId="3440069313" sldId="408"/>
            <ac:picMk id="5" creationId="{40EF8ECA-6125-63EE-2BD2-77857BF51125}"/>
          </ac:picMkLst>
        </pc:picChg>
        <pc:picChg chg="del">
          <ac:chgData name="John Adams" userId="1143faee-bb16-416e-8056-0ed4c730fe93" providerId="ADAL" clId="{D16C3DF9-C6A5-4A59-B210-A20DB5403376}" dt="2024-12-16T10:29:36.559" v="78" actId="478"/>
          <ac:picMkLst>
            <pc:docMk/>
            <pc:sldMk cId="3440069313" sldId="408"/>
            <ac:picMk id="1026" creationId="{7F214B08-4F62-D378-CC50-FAC208479907}"/>
          </ac:picMkLst>
        </pc:picChg>
      </pc:sldChg>
      <pc:sldChg chg="add">
        <pc:chgData name="John Adams" userId="1143faee-bb16-416e-8056-0ed4c730fe93" providerId="ADAL" clId="{D16C3DF9-C6A5-4A59-B210-A20DB5403376}" dt="2024-12-16T10:22:03.869" v="9"/>
        <pc:sldMkLst>
          <pc:docMk/>
          <pc:sldMk cId="1389943732" sldId="40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17/12/2024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884888"/>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10</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February 2025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Saintliness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1026" name="Picture 2" descr="Sydney pilgrims">
            <a:extLst>
              <a:ext uri="{FF2B5EF4-FFF2-40B4-BE49-F238E27FC236}">
                <a16:creationId xmlns:a16="http://schemas.microsoft.com/office/drawing/2014/main" id="{D7BF2891-2B57-B979-977E-ED6604E7A4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750" y="1857375"/>
            <a:ext cx="62865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37057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sp>
        <p:nvSpPr>
          <p:cNvPr id="3" name="Rectangle 2"/>
          <p:cNvSpPr/>
          <p:nvPr/>
        </p:nvSpPr>
        <p:spPr>
          <a:xfrm>
            <a:off x="6096000" y="2644081"/>
            <a:ext cx="5955684" cy="2769989"/>
          </a:xfrm>
          <a:prstGeom prst="rect">
            <a:avLst/>
          </a:prstGeom>
        </p:spPr>
        <p:txBody>
          <a:bodyPr wrap="square">
            <a:spAutoFit/>
          </a:bodyPr>
          <a:lstStyle/>
          <a:p>
            <a:pPr algn="ctr"/>
            <a:r>
              <a:rPr lang="en-GB" sz="3600" b="1" dirty="0">
                <a:latin typeface="Garamond" panose="02020404030301010803" pitchFamily="18" charset="0"/>
              </a:rPr>
              <a:t>9</a:t>
            </a:r>
            <a:r>
              <a:rPr lang="en-GB" sz="3600" b="1" baseline="30000" dirty="0">
                <a:latin typeface="Garamond" panose="02020404030301010803" pitchFamily="18" charset="0"/>
              </a:rPr>
              <a:t>th</a:t>
            </a:r>
            <a:r>
              <a:rPr lang="en-GB" sz="3600" b="1" dirty="0">
                <a:latin typeface="Garamond" panose="02020404030301010803" pitchFamily="18" charset="0"/>
              </a:rPr>
              <a:t> February 2025</a:t>
            </a:r>
            <a:r>
              <a:rPr lang="en-GB" sz="3600" dirty="0">
                <a:latin typeface="Garamond" panose="02020404030301010803" pitchFamily="18" charset="0"/>
              </a:rPr>
              <a:t>   </a:t>
            </a:r>
            <a:r>
              <a:rPr lang="en-GB" sz="500" dirty="0">
                <a:latin typeface="Garamond" panose="02020404030301010803" pitchFamily="18" charset="0"/>
              </a:rPr>
              <a:t> </a:t>
            </a:r>
          </a:p>
          <a:p>
            <a:pPr algn="ctr"/>
            <a:endParaRPr lang="en-GB" sz="500" dirty="0">
              <a:latin typeface="Garamond" panose="02020404030301010803" pitchFamily="18" charset="0"/>
            </a:endParaRPr>
          </a:p>
          <a:p>
            <a:pPr algn="ctr"/>
            <a:endParaRPr lang="en-GB" sz="500" dirty="0">
              <a:latin typeface="Garamond" panose="02020404030301010803" pitchFamily="18" charset="0"/>
            </a:endParaRPr>
          </a:p>
          <a:p>
            <a:pPr algn="ctr"/>
            <a:r>
              <a:rPr lang="en-GB" sz="3200" dirty="0">
                <a:latin typeface="Garamond" panose="02020404030301010803" pitchFamily="18" charset="0"/>
              </a:rPr>
              <a:t>In the Gospel of Luke,       </a:t>
            </a:r>
          </a:p>
          <a:p>
            <a:pPr algn="ctr"/>
            <a:r>
              <a:rPr lang="en-GB" sz="3200" dirty="0">
                <a:latin typeface="Garamond" panose="02020404030301010803" pitchFamily="18" charset="0"/>
              </a:rPr>
              <a:t>Jesus says :</a:t>
            </a:r>
            <a:endParaRPr lang="en-GB" sz="500" dirty="0">
              <a:latin typeface="Garamond" panose="02020404030301010803" pitchFamily="18" charset="0"/>
            </a:endParaRPr>
          </a:p>
          <a:p>
            <a:pPr algn="ctr"/>
            <a:endParaRPr lang="en-GB" sz="500" dirty="0">
              <a:latin typeface="Garamond" panose="02020404030301010803" pitchFamily="18" charset="0"/>
            </a:endParaRPr>
          </a:p>
          <a:p>
            <a:pPr algn="ctr"/>
            <a:r>
              <a:rPr lang="en-GB" sz="500" dirty="0">
                <a:latin typeface="Garamond" panose="02020404030301010803" pitchFamily="18" charset="0"/>
              </a:rPr>
              <a:t>                                              </a:t>
            </a:r>
          </a:p>
          <a:p>
            <a:pPr algn="ctr"/>
            <a:r>
              <a:rPr lang="en-GB" sz="500" dirty="0">
                <a:latin typeface="Garamond" panose="02020404030301010803" pitchFamily="18" charset="0"/>
              </a:rPr>
              <a:t>  </a:t>
            </a:r>
            <a:r>
              <a:rPr lang="en-GB" sz="5400" dirty="0">
                <a:latin typeface="Garamond" panose="02020404030301010803" pitchFamily="18" charset="0"/>
              </a:rPr>
              <a:t>“</a:t>
            </a:r>
            <a:r>
              <a:rPr lang="en-GB" sz="5400" dirty="0">
                <a:latin typeface="Garamond" panose="02020404030301010803" pitchFamily="18" charset="0"/>
                <a:ea typeface="Calibri" panose="020F0502020204030204" pitchFamily="34" charset="0"/>
                <a:cs typeface="Times New Roman" panose="02020603050405020304" pitchFamily="18" charset="0"/>
              </a:rPr>
              <a:t>Do not be afraid</a:t>
            </a:r>
            <a:r>
              <a:rPr lang="en-GB" sz="5400" dirty="0">
                <a:effectLst/>
                <a:latin typeface="Garamond" panose="02020404030301010803" pitchFamily="18" charset="0"/>
                <a:ea typeface="Calibri" panose="020F0502020204030204" pitchFamily="34" charset="0"/>
                <a:cs typeface="Times New Roman" panose="02020603050405020304" pitchFamily="18" charset="0"/>
              </a:rPr>
              <a:t>.”</a:t>
            </a:r>
            <a:endParaRPr lang="en-GB" sz="54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2050" name="Picture 2" descr="Calling of the Fishermen (Christ Calling Peter and Andrew), by Harry Anderson (62496); GAK 209; GAB 37; Primary manual 2-24; Primary manual 7-10; Matthew 4:18–22; Mark 1:16–20">
            <a:extLst>
              <a:ext uri="{FF2B5EF4-FFF2-40B4-BE49-F238E27FC236}">
                <a16:creationId xmlns:a16="http://schemas.microsoft.com/office/drawing/2014/main" id="{13DA5700-B0C7-9775-983F-6392C8CF33D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868"/>
          <a:stretch/>
        </p:blipFill>
        <p:spPr bwMode="auto">
          <a:xfrm>
            <a:off x="653143" y="2216744"/>
            <a:ext cx="5701004" cy="435676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93217-B11C-FD4B-8612-527269B8755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C3D7121-5A7A-9BF9-EABD-7689A5CFB3CF}"/>
              </a:ext>
            </a:extLst>
          </p:cNvPr>
          <p:cNvSpPr/>
          <p:nvPr/>
        </p:nvSpPr>
        <p:spPr>
          <a:xfrm>
            <a:off x="5380417" y="2156452"/>
            <a:ext cx="6332376" cy="4524315"/>
          </a:xfrm>
          <a:prstGeom prst="rect">
            <a:avLst/>
          </a:prstGeom>
        </p:spPr>
        <p:txBody>
          <a:bodyPr wrap="square">
            <a:spAutoFit/>
          </a:bodyPr>
          <a:lstStyle/>
          <a:p>
            <a:pPr marL="0" marR="0" algn="ctr"/>
            <a:r>
              <a:rPr lang="en-US" sz="2800" b="0" i="0" dirty="0">
                <a:solidFill>
                  <a:srgbClr val="000000"/>
                </a:solidFill>
                <a:effectLst/>
                <a:latin typeface="Garamond" panose="02020404030301010803" pitchFamily="18" charset="0"/>
              </a:rPr>
              <a:t>Do not be afraid, for I have redeemed you.</a:t>
            </a:r>
            <a:r>
              <a:rPr lang="en-US" sz="2800" dirty="0">
                <a:latin typeface="Garamond" panose="02020404030301010803" pitchFamily="18" charset="0"/>
              </a:rPr>
              <a:t/>
            </a:r>
            <a:br>
              <a:rPr lang="en-US" sz="2800" dirty="0">
                <a:latin typeface="Garamond" panose="02020404030301010803" pitchFamily="18" charset="0"/>
              </a:rPr>
            </a:br>
            <a:r>
              <a:rPr lang="en-US" sz="2800" b="0" i="0" dirty="0">
                <a:solidFill>
                  <a:srgbClr val="000000"/>
                </a:solidFill>
                <a:effectLst/>
                <a:latin typeface="Garamond" panose="02020404030301010803" pitchFamily="18" charset="0"/>
              </a:rPr>
              <a:t>I have called you by your name;</a:t>
            </a:r>
            <a:r>
              <a:rPr lang="en-US" sz="2800" dirty="0">
                <a:latin typeface="Garamond" panose="02020404030301010803" pitchFamily="18" charset="0"/>
              </a:rPr>
              <a:t/>
            </a:r>
            <a:br>
              <a:rPr lang="en-US" sz="2800" dirty="0">
                <a:latin typeface="Garamond" panose="02020404030301010803" pitchFamily="18" charset="0"/>
              </a:rPr>
            </a:br>
            <a:r>
              <a:rPr lang="en-US" sz="2800" b="0" i="0" dirty="0">
                <a:solidFill>
                  <a:srgbClr val="000000"/>
                </a:solidFill>
                <a:effectLst/>
                <a:latin typeface="Garamond" panose="02020404030301010803" pitchFamily="18" charset="0"/>
              </a:rPr>
              <a:t>you are mine.</a:t>
            </a:r>
            <a:endParaRPr lang="en-US" sz="800" b="0" i="0" dirty="0">
              <a:solidFill>
                <a:srgbClr val="000000"/>
              </a:solidFill>
              <a:effectLst/>
              <a:latin typeface="Garamond" panose="02020404030301010803" pitchFamily="18" charset="0"/>
            </a:endParaRPr>
          </a:p>
          <a:p>
            <a:pPr marL="0" marR="0" algn="ctr"/>
            <a:r>
              <a:rPr lang="en-US" sz="800" dirty="0">
                <a:latin typeface="Garamond" panose="02020404030301010803" pitchFamily="18" charset="0"/>
              </a:rPr>
              <a:t/>
            </a:r>
            <a:br>
              <a:rPr lang="en-US" sz="800" dirty="0">
                <a:latin typeface="Garamond" panose="02020404030301010803" pitchFamily="18" charset="0"/>
              </a:rPr>
            </a:br>
            <a:r>
              <a:rPr lang="en-US" sz="2800" b="0" i="0" dirty="0">
                <a:solidFill>
                  <a:srgbClr val="000000"/>
                </a:solidFill>
                <a:effectLst/>
                <a:latin typeface="Garamond" panose="02020404030301010803" pitchFamily="18" charset="0"/>
              </a:rPr>
              <a:t>When the fear of loneliness is looming,</a:t>
            </a:r>
            <a:r>
              <a:rPr lang="en-US" sz="2800" dirty="0">
                <a:latin typeface="Garamond" panose="02020404030301010803" pitchFamily="18" charset="0"/>
              </a:rPr>
              <a:t/>
            </a:r>
            <a:br>
              <a:rPr lang="en-US" sz="2800" dirty="0">
                <a:latin typeface="Garamond" panose="02020404030301010803" pitchFamily="18" charset="0"/>
              </a:rPr>
            </a:br>
            <a:r>
              <a:rPr lang="en-US" sz="2800" b="0" i="0" dirty="0">
                <a:solidFill>
                  <a:srgbClr val="000000"/>
                </a:solidFill>
                <a:effectLst/>
                <a:latin typeface="Garamond" panose="02020404030301010803" pitchFamily="18" charset="0"/>
              </a:rPr>
              <a:t>then remember I am at your side.</a:t>
            </a:r>
            <a:endParaRPr lang="en-US" sz="800" b="0" i="0" dirty="0">
              <a:solidFill>
                <a:srgbClr val="000000"/>
              </a:solidFill>
              <a:effectLst/>
              <a:latin typeface="Garamond" panose="02020404030301010803" pitchFamily="18" charset="0"/>
            </a:endParaRPr>
          </a:p>
          <a:p>
            <a:pPr marL="0" marR="0" algn="ctr"/>
            <a:r>
              <a:rPr lang="en-US" sz="800" dirty="0">
                <a:latin typeface="Garamond" panose="02020404030301010803" pitchFamily="18" charset="0"/>
              </a:rPr>
              <a:t/>
            </a:r>
            <a:br>
              <a:rPr lang="en-US" sz="800" dirty="0">
                <a:latin typeface="Garamond" panose="02020404030301010803" pitchFamily="18" charset="0"/>
              </a:rPr>
            </a:br>
            <a:r>
              <a:rPr lang="en-US" sz="2800" b="0" i="0" dirty="0">
                <a:solidFill>
                  <a:srgbClr val="000000"/>
                </a:solidFill>
                <a:effectLst/>
                <a:latin typeface="Garamond" panose="02020404030301010803" pitchFamily="18" charset="0"/>
              </a:rPr>
              <a:t>You are mine, O my child,</a:t>
            </a:r>
            <a:r>
              <a:rPr lang="en-US" sz="2800" dirty="0">
                <a:latin typeface="Garamond" panose="02020404030301010803" pitchFamily="18" charset="0"/>
              </a:rPr>
              <a:t/>
            </a:r>
            <a:br>
              <a:rPr lang="en-US" sz="2800" dirty="0">
                <a:latin typeface="Garamond" panose="02020404030301010803" pitchFamily="18" charset="0"/>
              </a:rPr>
            </a:br>
            <a:r>
              <a:rPr lang="en-US" sz="2800" b="0" i="0" dirty="0">
                <a:solidFill>
                  <a:srgbClr val="000000"/>
                </a:solidFill>
                <a:effectLst/>
                <a:latin typeface="Garamond" panose="02020404030301010803" pitchFamily="18" charset="0"/>
              </a:rPr>
              <a:t>I am your Father,</a:t>
            </a:r>
            <a:r>
              <a:rPr lang="en-US" sz="2800" dirty="0">
                <a:latin typeface="Garamond" panose="02020404030301010803" pitchFamily="18" charset="0"/>
              </a:rPr>
              <a:t/>
            </a:r>
            <a:br>
              <a:rPr lang="en-US" sz="2800" dirty="0">
                <a:latin typeface="Garamond" panose="02020404030301010803" pitchFamily="18" charset="0"/>
              </a:rPr>
            </a:br>
            <a:r>
              <a:rPr lang="en-US" sz="2800" b="0" i="0" dirty="0">
                <a:solidFill>
                  <a:srgbClr val="000000"/>
                </a:solidFill>
                <a:effectLst/>
                <a:latin typeface="Garamond" panose="02020404030301010803" pitchFamily="18" charset="0"/>
              </a:rPr>
              <a:t>and I love you with a perfect love.</a:t>
            </a:r>
            <a:r>
              <a:rPr lang="en-US" sz="1600" b="0" i="0" dirty="0">
                <a:solidFill>
                  <a:srgbClr val="000000"/>
                </a:solidFill>
                <a:effectLst/>
                <a:latin typeface="Garamond" panose="02020404030301010803" pitchFamily="18" charset="0"/>
              </a:rPr>
              <a:t> </a:t>
            </a:r>
          </a:p>
          <a:p>
            <a:pPr marL="0" marR="0" algn="ctr"/>
            <a:endParaRPr lang="en-US" sz="1600" dirty="0">
              <a:solidFill>
                <a:srgbClr val="000000"/>
              </a:solidFill>
              <a:latin typeface="Garamond" panose="02020404030301010803" pitchFamily="18" charset="0"/>
            </a:endParaRPr>
          </a:p>
          <a:p>
            <a:pPr marL="0" marR="0" algn="ctr"/>
            <a:r>
              <a:rPr lang="en-US" sz="1600" b="0" i="0" dirty="0">
                <a:solidFill>
                  <a:srgbClr val="000000"/>
                </a:solidFill>
                <a:effectLst/>
                <a:latin typeface="Garamond" panose="02020404030301010803" pitchFamily="18" charset="0"/>
              </a:rPr>
              <a:t>- excerpt from hymn lyrics by Gerard Markland,                                           based on Isaiah, Chapter 43 </a:t>
            </a:r>
          </a:p>
        </p:txBody>
      </p:sp>
      <p:pic>
        <p:nvPicPr>
          <p:cNvPr id="7" name="Content Placeholder 4">
            <a:extLst>
              <a:ext uri="{FF2B5EF4-FFF2-40B4-BE49-F238E27FC236}">
                <a16:creationId xmlns:a16="http://schemas.microsoft.com/office/drawing/2014/main" id="{64D06DC8-F803-F19E-DEEB-9766008F7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itle 1">
            <a:extLst>
              <a:ext uri="{FF2B5EF4-FFF2-40B4-BE49-F238E27FC236}">
                <a16:creationId xmlns:a16="http://schemas.microsoft.com/office/drawing/2014/main" id="{DC3FAE10-D23E-67F1-844F-4F48461F7C89}"/>
              </a:ext>
            </a:extLst>
          </p:cNvPr>
          <p:cNvSpPr txBox="1">
            <a:spLocks/>
          </p:cNvSpPr>
          <p:nvPr/>
        </p:nvSpPr>
        <p:spPr>
          <a:xfrm>
            <a:off x="354232" y="341812"/>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DO NOT BE AFRAID</a:t>
            </a:r>
          </a:p>
        </p:txBody>
      </p:sp>
      <p:pic>
        <p:nvPicPr>
          <p:cNvPr id="5" name="Picture 4">
            <a:extLst>
              <a:ext uri="{FF2B5EF4-FFF2-40B4-BE49-F238E27FC236}">
                <a16:creationId xmlns:a16="http://schemas.microsoft.com/office/drawing/2014/main" id="{40EF8ECA-6125-63EE-2BD2-77857BF51125}"/>
              </a:ext>
            </a:extLst>
          </p:cNvPr>
          <p:cNvPicPr>
            <a:picLocks noChangeAspect="1"/>
          </p:cNvPicPr>
          <p:nvPr/>
        </p:nvPicPr>
        <p:blipFill>
          <a:blip r:embed="rId3"/>
          <a:srcRect l="9348" r="8825"/>
          <a:stretch/>
        </p:blipFill>
        <p:spPr>
          <a:xfrm>
            <a:off x="242595" y="2085874"/>
            <a:ext cx="5491455" cy="4430314"/>
          </a:xfrm>
          <a:prstGeom prst="rect">
            <a:avLst/>
          </a:prstGeom>
          <a:effectLst>
            <a:softEdge rad="317500"/>
          </a:effectLst>
        </p:spPr>
      </p:pic>
    </p:spTree>
    <p:extLst>
      <p:ext uri="{BB962C8B-B14F-4D97-AF65-F5344CB8AC3E}">
        <p14:creationId xmlns:p14="http://schemas.microsoft.com/office/powerpoint/2010/main" val="344006931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Rectangle 1"/>
          <p:cNvSpPr/>
          <p:nvPr/>
        </p:nvSpPr>
        <p:spPr>
          <a:xfrm>
            <a:off x="6541148" y="2016051"/>
            <a:ext cx="5539012" cy="4278094"/>
          </a:xfrm>
          <a:prstGeom prst="rect">
            <a:avLst/>
          </a:prstGeom>
        </p:spPr>
        <p:txBody>
          <a:bodyPr wrap="square">
            <a:spAutoFit/>
          </a:bodyPr>
          <a:lstStyle/>
          <a:p>
            <a:pPr algn="ctr"/>
            <a:endParaRPr lang="en-GB" sz="1200" b="1" dirty="0">
              <a:latin typeface="Garamond" panose="02020404030301010803" pitchFamily="18" charset="0"/>
            </a:endParaRPr>
          </a:p>
          <a:p>
            <a:pPr algn="ctr" fontAlgn="base"/>
            <a:r>
              <a:rPr lang="en-US" sz="4400" b="0" i="0" dirty="0">
                <a:effectLst/>
                <a:latin typeface="Garamond" panose="02020404030301010803" pitchFamily="18" charset="0"/>
              </a:rPr>
              <a:t>CHRIST </a:t>
            </a:r>
          </a:p>
          <a:p>
            <a:pPr algn="ctr" fontAlgn="base"/>
            <a:r>
              <a:rPr lang="en-US" sz="4400" b="0" i="0" dirty="0">
                <a:effectLst/>
                <a:latin typeface="Garamond" panose="02020404030301010803" pitchFamily="18" charset="0"/>
              </a:rPr>
              <a:t>BE ALL</a:t>
            </a:r>
          </a:p>
          <a:p>
            <a:pPr algn="ctr" fontAlgn="base"/>
            <a:r>
              <a:rPr lang="en-US" sz="4400" b="0" i="0" dirty="0">
                <a:effectLst/>
                <a:latin typeface="Garamond" panose="02020404030301010803" pitchFamily="18" charset="0"/>
              </a:rPr>
              <a:t>AROUND </a:t>
            </a:r>
          </a:p>
          <a:p>
            <a:pPr algn="ctr" fontAlgn="base"/>
            <a:r>
              <a:rPr lang="en-US" sz="4400" b="0" i="0" dirty="0">
                <a:effectLst/>
                <a:latin typeface="Garamond" panose="02020404030301010803" pitchFamily="18" charset="0"/>
              </a:rPr>
              <a:t>ME</a:t>
            </a:r>
            <a:r>
              <a:rPr lang="en-GB" sz="4400" dirty="0">
                <a:latin typeface="Garamond" panose="02020404030301010803" pitchFamily="18" charset="0"/>
              </a:rPr>
              <a:t>.</a:t>
            </a:r>
            <a:endParaRPr lang="en-US" sz="4400" b="0" i="0" dirty="0">
              <a:effectLst/>
              <a:latin typeface="Garamond" panose="02020404030301010803" pitchFamily="18" charset="0"/>
            </a:endParaRPr>
          </a:p>
          <a:p>
            <a:pPr algn="ctr" fontAlgn="base"/>
            <a:endParaRPr lang="en-US" sz="1050" dirty="0">
              <a:latin typeface="Garamond" panose="02020404030301010803" pitchFamily="18" charset="0"/>
            </a:endParaRPr>
          </a:p>
          <a:p>
            <a:pPr marL="342900" indent="-342900" algn="ctr" fontAlgn="base">
              <a:buFontTx/>
              <a:buChar char="-"/>
            </a:pPr>
            <a:r>
              <a:rPr lang="en-US" sz="2400" i="1" dirty="0">
                <a:latin typeface="Garamond" panose="02020404030301010803" pitchFamily="18" charset="0"/>
              </a:rPr>
              <a:t>From the prayer known as </a:t>
            </a:r>
          </a:p>
          <a:p>
            <a:pPr algn="ctr" fontAlgn="base"/>
            <a:r>
              <a:rPr lang="en-US" sz="2400" i="1" dirty="0">
                <a:latin typeface="Garamond" panose="02020404030301010803" pitchFamily="18" charset="0"/>
              </a:rPr>
              <a:t>      St Patrick’s Breastplate, </a:t>
            </a:r>
          </a:p>
          <a:p>
            <a:pPr algn="ctr" fontAlgn="base"/>
            <a:r>
              <a:rPr lang="en-US" sz="2400" i="1" dirty="0">
                <a:latin typeface="Garamond" panose="02020404030301010803" pitchFamily="18" charset="0"/>
              </a:rPr>
              <a:t>       5</a:t>
            </a:r>
            <a:r>
              <a:rPr lang="en-US" sz="2400" i="1" baseline="30000" dirty="0">
                <a:latin typeface="Garamond" panose="02020404030301010803" pitchFamily="18" charset="0"/>
              </a:rPr>
              <a:t>th</a:t>
            </a:r>
            <a:r>
              <a:rPr lang="en-US" sz="2400" i="1" dirty="0">
                <a:latin typeface="Garamond" panose="02020404030301010803" pitchFamily="18" charset="0"/>
              </a:rPr>
              <a:t> Century</a:t>
            </a:r>
            <a:endParaRPr lang="en-GB" sz="2400" i="1"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itle 1"/>
          <p:cNvSpPr txBox="1">
            <a:spLocks/>
          </p:cNvSpPr>
          <p:nvPr/>
        </p:nvSpPr>
        <p:spPr>
          <a:xfrm>
            <a:off x="354232" y="341812"/>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Reflection </a:t>
            </a:r>
          </a:p>
        </p:txBody>
      </p:sp>
      <p:pic>
        <p:nvPicPr>
          <p:cNvPr id="5122" name="Picture 2">
            <a:extLst>
              <a:ext uri="{FF2B5EF4-FFF2-40B4-BE49-F238E27FC236}">
                <a16:creationId xmlns:a16="http://schemas.microsoft.com/office/drawing/2014/main" id="{52B49879-151A-EBBB-2BEC-671F1EC563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885"/>
          <a:stretch/>
        </p:blipFill>
        <p:spPr bwMode="auto">
          <a:xfrm>
            <a:off x="368648" y="2167239"/>
            <a:ext cx="7123834" cy="4420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46942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5">
                    <a:lumMod val="75000"/>
                  </a:schemeClr>
                </a:solidFill>
                <a:latin typeface="Garamond" panose="02020404030301010803" pitchFamily="18" charset="0"/>
              </a:rPr>
              <a:t>Preparing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4945886" y="2162481"/>
            <a:ext cx="7122290" cy="3831562"/>
          </a:xfrm>
          <a:prstGeom prst="rect">
            <a:avLst/>
          </a:prstGeom>
          <a:noFill/>
        </p:spPr>
        <p:txBody>
          <a:bodyPr wrap="square" rtlCol="0">
            <a:spAutoFit/>
          </a:bodyPr>
          <a:lstStyle/>
          <a:p>
            <a:pPr algn="ctr">
              <a:lnSpc>
                <a:spcPct val="107000"/>
              </a:lnSpc>
              <a:spcAft>
                <a:spcPts val="800"/>
              </a:spcAft>
              <a:buClr>
                <a:srgbClr val="212121"/>
              </a:buClr>
            </a:pPr>
            <a:r>
              <a:rPr lang="en-GB" sz="4400" dirty="0">
                <a:latin typeface="Garamond" panose="02020404030301010803" pitchFamily="18" charset="0"/>
              </a:rPr>
              <a:t>“</a:t>
            </a:r>
            <a:r>
              <a:rPr lang="en-GB" sz="4400" dirty="0">
                <a:effectLst/>
                <a:latin typeface="Garamond" panose="02020404030301010803" pitchFamily="18" charset="0"/>
                <a:ea typeface="Calibri" panose="020F0502020204030204" pitchFamily="34" charset="0"/>
                <a:cs typeface="Times New Roman" panose="02020603050405020304" pitchFamily="18" charset="0"/>
              </a:rPr>
              <a:t>There are saints next door who live out                         their faith                                quietly.”</a:t>
            </a:r>
            <a:endParaRPr lang="en-GB" sz="2400" dirty="0">
              <a:effectLst/>
              <a:latin typeface="Garamond" panose="02020404030301010803" pitchFamily="18" charset="0"/>
              <a:ea typeface="Calibri" panose="020F0502020204030204" pitchFamily="34" charset="0"/>
              <a:cs typeface="Times New Roman" panose="02020603050405020304" pitchFamily="18" charset="0"/>
            </a:endParaRPr>
          </a:p>
          <a:p>
            <a:pPr algn="ctr"/>
            <a:r>
              <a:rPr lang="en-GB" sz="1600" dirty="0">
                <a:latin typeface="Garamond" panose="02020404030301010803" pitchFamily="18" charset="0"/>
              </a:rPr>
              <a:t> </a:t>
            </a:r>
          </a:p>
          <a:p>
            <a:pPr algn="ctr"/>
            <a:r>
              <a:rPr lang="en-GB" sz="3200" dirty="0">
                <a:solidFill>
                  <a:srgbClr val="333333"/>
                </a:solidFill>
                <a:latin typeface="Garamond" panose="02020404030301010803" pitchFamily="18" charset="0"/>
                <a:cs typeface="Times New Roman" panose="02020603050405020304" pitchFamily="18" charset="0"/>
              </a:rPr>
              <a:t>- Pope Francis.</a:t>
            </a:r>
          </a:p>
        </p:txBody>
      </p:sp>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42909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extBox 1"/>
          <p:cNvSpPr txBox="1"/>
          <p:nvPr/>
        </p:nvSpPr>
        <p:spPr>
          <a:xfrm>
            <a:off x="4563553" y="2055124"/>
            <a:ext cx="7161722" cy="4678204"/>
          </a:xfrm>
          <a:prstGeom prst="rect">
            <a:avLst/>
          </a:prstGeom>
          <a:noFill/>
        </p:spPr>
        <p:txBody>
          <a:bodyPr wrap="square" rtlCol="0">
            <a:spAutoFit/>
          </a:bodyPr>
          <a:lstStyle/>
          <a:p>
            <a:pPr algn="just">
              <a:spcAft>
                <a:spcPts val="1200"/>
              </a:spcAft>
            </a:pPr>
            <a:r>
              <a:rPr lang="en-US" sz="2400" b="0" i="0" dirty="0">
                <a:solidFill>
                  <a:srgbClr val="2F222A"/>
                </a:solidFill>
                <a:effectLst/>
                <a:latin typeface="Garamond" panose="02020404030301010803" pitchFamily="18" charset="0"/>
              </a:rPr>
              <a:t>Cyril and Methodius were two brothers remembered today as “Apostles of the Slavs” for their tireless work in spreading the Gospel throughout Eastern Europe in the ninth century. Such was their influence, that St. Pope John Paul II named them the patron saints of Europe along with St. Benedict.</a:t>
            </a:r>
          </a:p>
          <a:p>
            <a:pPr algn="just">
              <a:spcAft>
                <a:spcPts val="1200"/>
              </a:spcAft>
            </a:pPr>
            <a:r>
              <a:rPr lang="en-US" sz="2400" b="0" i="0" dirty="0">
                <a:solidFill>
                  <a:srgbClr val="2F222A"/>
                </a:solidFill>
                <a:effectLst/>
                <a:latin typeface="Garamond" panose="02020404030301010803" pitchFamily="18" charset="0"/>
              </a:rPr>
              <a:t>They </a:t>
            </a:r>
            <a:r>
              <a:rPr lang="en-US" sz="2400" dirty="0">
                <a:solidFill>
                  <a:srgbClr val="2F222A"/>
                </a:solidFill>
                <a:latin typeface="Garamond" panose="02020404030301010803" pitchFamily="18" charset="0"/>
              </a:rPr>
              <a:t>renounced family wealth to become monks and missionaries, first to the </a:t>
            </a:r>
            <a:r>
              <a:rPr lang="en-US" sz="2400" dirty="0" err="1">
                <a:solidFill>
                  <a:srgbClr val="2F222A"/>
                </a:solidFill>
                <a:latin typeface="Garamond" panose="02020404030301010803" pitchFamily="18" charset="0"/>
              </a:rPr>
              <a:t>Khazars</a:t>
            </a:r>
            <a:r>
              <a:rPr lang="en-US" sz="2400" dirty="0">
                <a:solidFill>
                  <a:srgbClr val="2F222A"/>
                </a:solidFill>
                <a:latin typeface="Garamond" panose="02020404030301010803" pitchFamily="18" charset="0"/>
              </a:rPr>
              <a:t>,  then to the Moravians, then in modern-day Poland.  They were enthusiastic learners of foreign languages and invented the </a:t>
            </a:r>
            <a:r>
              <a:rPr lang="en-US" sz="2400" b="0" i="0" dirty="0">
                <a:solidFill>
                  <a:srgbClr val="2F222A"/>
                </a:solidFill>
                <a:effectLst/>
                <a:latin typeface="Garamond" panose="02020404030301010803" pitchFamily="18" charset="0"/>
              </a:rPr>
              <a:t>“Cyrillic” alphabet, adapted from Greek, to translate the Bible </a:t>
            </a:r>
            <a:r>
              <a:rPr lang="en-US" sz="2400" b="0" i="0" dirty="0">
                <a:solidFill>
                  <a:schemeClr val="bg1"/>
                </a:solidFill>
                <a:effectLst/>
                <a:latin typeface="Garamond" panose="02020404030301010803" pitchFamily="18" charset="0"/>
              </a:rPr>
              <a:t>xxx</a:t>
            </a:r>
            <a:r>
              <a:rPr lang="en-US" sz="2400" b="0" i="0" dirty="0">
                <a:solidFill>
                  <a:srgbClr val="2F222A"/>
                </a:solidFill>
                <a:effectLst/>
                <a:latin typeface="Garamond" panose="02020404030301010803" pitchFamily="18" charset="0"/>
              </a:rPr>
              <a:t> and liturgical books into Slavonic languages.  </a:t>
            </a:r>
          </a:p>
        </p:txBody>
      </p:sp>
      <p:sp>
        <p:nvSpPr>
          <p:cNvPr id="8" name="Title 1"/>
          <p:cNvSpPr txBox="1">
            <a:spLocks/>
          </p:cNvSpPr>
          <p:nvPr/>
        </p:nvSpPr>
        <p:spPr>
          <a:xfrm>
            <a:off x="1257300" y="315981"/>
            <a:ext cx="10467975" cy="163664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1">
                    <a:lumMod val="75000"/>
                  </a:schemeClr>
                </a:solidFill>
                <a:latin typeface="Garamond" panose="02020404030301010803" pitchFamily="18" charset="0"/>
              </a:rPr>
              <a:t> ~ Saints Cyril and Methodius ~                   ~ 14</a:t>
            </a:r>
            <a:r>
              <a:rPr lang="en-GB" altLang="en-US" sz="6600" baseline="30000" dirty="0">
                <a:solidFill>
                  <a:schemeClr val="accent1">
                    <a:lumMod val="75000"/>
                  </a:schemeClr>
                </a:solidFill>
                <a:latin typeface="Garamond" panose="02020404030301010803" pitchFamily="18" charset="0"/>
              </a:rPr>
              <a:t>th</a:t>
            </a:r>
            <a:r>
              <a:rPr lang="en-GB" altLang="en-US" sz="6600" dirty="0">
                <a:solidFill>
                  <a:schemeClr val="accent1">
                    <a:lumMod val="75000"/>
                  </a:schemeClr>
                </a:solidFill>
                <a:latin typeface="Garamond" panose="02020404030301010803" pitchFamily="18" charset="0"/>
              </a:rPr>
              <a:t> February ~  </a:t>
            </a:r>
            <a:endParaRPr lang="en-GB" sz="6600" dirty="0">
              <a:solidFill>
                <a:schemeClr val="accent1">
                  <a:lumMod val="75000"/>
                </a:schemeClr>
              </a:solidFill>
              <a:latin typeface="Garamond" panose="02020404030301010803" pitchFamily="18" charset="0"/>
            </a:endParaRPr>
          </a:p>
        </p:txBody>
      </p:sp>
      <p:pic>
        <p:nvPicPr>
          <p:cNvPr id="6148" name="Picture 4">
            <a:extLst>
              <a:ext uri="{FF2B5EF4-FFF2-40B4-BE49-F238E27FC236}">
                <a16:creationId xmlns:a16="http://schemas.microsoft.com/office/drawing/2014/main" id="{73B95D64-4F87-B2AB-06FD-FC4FF92F55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438" r="17187"/>
          <a:stretch/>
        </p:blipFill>
        <p:spPr bwMode="auto">
          <a:xfrm>
            <a:off x="1238250" y="2066924"/>
            <a:ext cx="3231298" cy="4657726"/>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spTree>
    <p:extLst>
      <p:ext uri="{BB962C8B-B14F-4D97-AF65-F5344CB8AC3E}">
        <p14:creationId xmlns:p14="http://schemas.microsoft.com/office/powerpoint/2010/main" val="353257134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280185"/>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US" sz="6000" b="1" dirty="0">
                <a:solidFill>
                  <a:srgbClr val="2E75B6"/>
                </a:solidFill>
                <a:latin typeface="Garamond" panose="02020404030301010803" pitchFamily="18" charset="0"/>
              </a:rPr>
              <a:t>Rites of the Catholic Church </a:t>
            </a:r>
            <a:r>
              <a:rPr lang="en-US" sz="6000" b="1">
                <a:solidFill>
                  <a:srgbClr val="2E75B6"/>
                </a:solidFill>
                <a:latin typeface="Garamond" panose="02020404030301010803" pitchFamily="18" charset="0"/>
              </a:rPr>
              <a:t># 2</a:t>
            </a:r>
            <a:endParaRPr lang="en-GB" sz="6000" b="1" dirty="0">
              <a:solidFill>
                <a:srgbClr val="2E75B6"/>
              </a:solidFill>
              <a:latin typeface="Garamond" panose="02020404030301010803" pitchFamily="18" charset="0"/>
            </a:endParaRPr>
          </a:p>
        </p:txBody>
      </p:sp>
      <p:sp>
        <p:nvSpPr>
          <p:cNvPr id="3" name="Title 1">
            <a:extLst>
              <a:ext uri="{FF2B5EF4-FFF2-40B4-BE49-F238E27FC236}">
                <a16:creationId xmlns:a16="http://schemas.microsoft.com/office/drawing/2014/main" id="{AF93147B-923A-EE28-4743-D41E46DEB6A1}"/>
              </a:ext>
            </a:extLst>
          </p:cNvPr>
          <p:cNvSpPr txBox="1">
            <a:spLocks/>
          </p:cNvSpPr>
          <p:nvPr/>
        </p:nvSpPr>
        <p:spPr>
          <a:xfrm>
            <a:off x="239697" y="5445760"/>
            <a:ext cx="9704403" cy="1215618"/>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rgbClr val="2E75B6"/>
                </a:solidFill>
                <a:latin typeface="Garamond" panose="02020404030301010803" pitchFamily="18" charset="0"/>
              </a:rPr>
              <a:t>The Antiochian Rite</a:t>
            </a:r>
            <a:endParaRPr lang="en-GB" sz="6000" b="1" dirty="0">
              <a:solidFill>
                <a:srgbClr val="2E75B6"/>
              </a:solidFill>
              <a:latin typeface="Garamond" panose="02020404030301010803" pitchFamily="18" charset="0"/>
            </a:endParaRPr>
          </a:p>
        </p:txBody>
      </p:sp>
      <p:sp>
        <p:nvSpPr>
          <p:cNvPr id="7" name="TextBox 6">
            <a:extLst>
              <a:ext uri="{FF2B5EF4-FFF2-40B4-BE49-F238E27FC236}">
                <a16:creationId xmlns:a16="http://schemas.microsoft.com/office/drawing/2014/main" id="{1D60F796-3A2E-1399-7B46-B0AF45C3F469}"/>
              </a:ext>
            </a:extLst>
          </p:cNvPr>
          <p:cNvSpPr txBox="1"/>
          <p:nvPr/>
        </p:nvSpPr>
        <p:spPr>
          <a:xfrm>
            <a:off x="3733800" y="1638161"/>
            <a:ext cx="8082379" cy="4216539"/>
          </a:xfrm>
          <a:prstGeom prst="rect">
            <a:avLst/>
          </a:prstGeom>
          <a:noFill/>
        </p:spPr>
        <p:txBody>
          <a:bodyPr wrap="square" rtlCol="0">
            <a:spAutoFit/>
          </a:bodyPr>
          <a:lstStyle/>
          <a:p>
            <a:pPr algn="ctr"/>
            <a:r>
              <a:rPr lang="en-GB" sz="2400" b="1" dirty="0">
                <a:latin typeface="Garamond" panose="02020404030301010803" pitchFamily="18" charset="0"/>
              </a:rPr>
              <a:t>THE MARONITE CATHOLIC CHURCH</a:t>
            </a:r>
          </a:p>
          <a:p>
            <a:pPr algn="ctr"/>
            <a:endParaRPr lang="en-GB" sz="400" b="1" dirty="0">
              <a:latin typeface="Garamond" panose="02020404030301010803" pitchFamily="18" charset="0"/>
            </a:endParaRPr>
          </a:p>
          <a:p>
            <a:pPr algn="just"/>
            <a:r>
              <a:rPr lang="en-US" sz="2400" b="0" i="0" dirty="0">
                <a:effectLst/>
                <a:latin typeface="Garamond" panose="02020404030301010803" pitchFamily="18" charset="0"/>
              </a:rPr>
              <a:t>The Maronite Catholic Church was founded in the 4</a:t>
            </a:r>
            <a:r>
              <a:rPr lang="en-US" sz="2400" b="0" i="0" baseline="30000" dirty="0">
                <a:effectLst/>
                <a:latin typeface="Garamond" panose="02020404030301010803" pitchFamily="18" charset="0"/>
              </a:rPr>
              <a:t>th</a:t>
            </a:r>
            <a:r>
              <a:rPr lang="en-US" sz="2400" b="0" i="0" dirty="0">
                <a:effectLst/>
                <a:latin typeface="Garamond" panose="02020404030301010803" pitchFamily="18" charset="0"/>
              </a:rPr>
              <a:t> century by St Maron</a:t>
            </a:r>
            <a:r>
              <a:rPr lang="en-US" sz="2400" dirty="0">
                <a:latin typeface="Garamond" panose="02020404030301010803" pitchFamily="18" charset="0"/>
              </a:rPr>
              <a:t>; after his death, over 800 monks adopted his way of life and became known as Maronites.  The Maronite Patriarch has his seat in </a:t>
            </a:r>
            <a:r>
              <a:rPr lang="en-US" sz="2400" dirty="0" err="1">
                <a:latin typeface="Garamond" panose="02020404030301010803" pitchFamily="18" charset="0"/>
              </a:rPr>
              <a:t>Bkerke</a:t>
            </a:r>
            <a:r>
              <a:rPr lang="en-US" sz="2400" dirty="0">
                <a:latin typeface="Garamond" panose="02020404030301010803" pitchFamily="18" charset="0"/>
              </a:rPr>
              <a:t>, north of Beirut in Lebanon.  In the liturgy of the Maronites there are a number of prayers said in Aramaic, the language of Jesus.</a:t>
            </a:r>
          </a:p>
          <a:p>
            <a:pPr algn="just"/>
            <a:r>
              <a:rPr lang="en-US" sz="2400" dirty="0">
                <a:latin typeface="Garamond" panose="02020404030301010803" pitchFamily="18" charset="0"/>
              </a:rPr>
              <a:t>Maronites began to emigrate to the United States in the 19</a:t>
            </a:r>
            <a:r>
              <a:rPr lang="en-US" sz="2400" baseline="30000" dirty="0">
                <a:latin typeface="Garamond" panose="02020404030301010803" pitchFamily="18" charset="0"/>
              </a:rPr>
              <a:t>th</a:t>
            </a:r>
            <a:r>
              <a:rPr lang="en-US" sz="2400" dirty="0">
                <a:latin typeface="Garamond" panose="02020404030301010803" pitchFamily="18" charset="0"/>
              </a:rPr>
              <a:t> century and there are currently 86 Maronite parishes and missions there, as well as a Maronite seminary established in 1961.</a:t>
            </a:r>
            <a:endParaRPr lang="en-US" sz="2400" b="0" i="0" dirty="0">
              <a:effectLst/>
              <a:latin typeface="Garamond" panose="02020404030301010803" pitchFamily="18" charset="0"/>
            </a:endParaRPr>
          </a:p>
          <a:p>
            <a:pPr algn="just"/>
            <a:endParaRPr lang="en-GB" sz="2400" b="1" dirty="0">
              <a:latin typeface="Garamond" panose="02020404030301010803" pitchFamily="18" charset="0"/>
            </a:endParaRPr>
          </a:p>
        </p:txBody>
      </p:sp>
      <p:pic>
        <p:nvPicPr>
          <p:cNvPr id="7170" name="Picture 2" descr="Maronite Eparchy">
            <a:extLst>
              <a:ext uri="{FF2B5EF4-FFF2-40B4-BE49-F238E27FC236}">
                <a16:creationId xmlns:a16="http://schemas.microsoft.com/office/drawing/2014/main" id="{54804D1B-DCF1-D9C1-77FC-D241BD31CBE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783" t="11364" r="25227" b="155"/>
          <a:stretch/>
        </p:blipFill>
        <p:spPr bwMode="auto">
          <a:xfrm>
            <a:off x="239698" y="1743074"/>
            <a:ext cx="3408378" cy="3584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30160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50E24-E7F6-97AD-0409-9FEB4C237A6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A3BECA0-D36F-95D6-35CF-2B8652074EED}"/>
              </a:ext>
            </a:extLst>
          </p:cNvPr>
          <p:cNvSpPr>
            <a:spLocks noGrp="1"/>
          </p:cNvSpPr>
          <p:nvPr>
            <p:ph type="subTitle" idx="1"/>
          </p:nvPr>
        </p:nvSpPr>
        <p:spPr>
          <a:xfrm>
            <a:off x="1523997" y="5884888"/>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10</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February 2025</a:t>
            </a:r>
          </a:p>
        </p:txBody>
      </p:sp>
      <p:pic>
        <p:nvPicPr>
          <p:cNvPr id="4" name="Picture 3">
            <a:extLst>
              <a:ext uri="{FF2B5EF4-FFF2-40B4-BE49-F238E27FC236}">
                <a16:creationId xmlns:a16="http://schemas.microsoft.com/office/drawing/2014/main" id="{078826BF-EF45-AE8B-5A01-67FFEC199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a:extLst>
              <a:ext uri="{FF2B5EF4-FFF2-40B4-BE49-F238E27FC236}">
                <a16:creationId xmlns:a16="http://schemas.microsoft.com/office/drawing/2014/main" id="{323BD53A-A510-EC89-F265-4F38F252CA1D}"/>
              </a:ext>
            </a:extLst>
          </p:cNvPr>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a:extLst>
              <a:ext uri="{FF2B5EF4-FFF2-40B4-BE49-F238E27FC236}">
                <a16:creationId xmlns:a16="http://schemas.microsoft.com/office/drawing/2014/main" id="{C38FBAEE-AFB0-1133-B201-A684F503F565}"/>
              </a:ext>
            </a:extLst>
          </p:cNvPr>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a:extLst>
              <a:ext uri="{FF2B5EF4-FFF2-40B4-BE49-F238E27FC236}">
                <a16:creationId xmlns:a16="http://schemas.microsoft.com/office/drawing/2014/main" id="{6FD6DC4D-DC7B-6234-1C86-85B0251A02B3}"/>
              </a:ext>
            </a:extLst>
          </p:cNvPr>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Saintliness ~</a:t>
            </a:r>
          </a:p>
        </p:txBody>
      </p:sp>
      <p:pic>
        <p:nvPicPr>
          <p:cNvPr id="2" name="Picture 1">
            <a:extLst>
              <a:ext uri="{FF2B5EF4-FFF2-40B4-BE49-F238E27FC236}">
                <a16:creationId xmlns:a16="http://schemas.microsoft.com/office/drawing/2014/main" id="{F22FBA15-D415-B766-09FE-AF534C5B39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1026" name="Picture 2" descr="Sydney pilgrims">
            <a:extLst>
              <a:ext uri="{FF2B5EF4-FFF2-40B4-BE49-F238E27FC236}">
                <a16:creationId xmlns:a16="http://schemas.microsoft.com/office/drawing/2014/main" id="{B48B17CA-CF39-B764-E3CF-AD1ABB3F65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750" y="1857375"/>
            <a:ext cx="62865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94373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71895A-9627-4D5A-93F3-5760510F593D}">
  <ds:schemaRefs>
    <ds:schemaRef ds:uri="http://schemas.microsoft.com/sharepoint/v3/contenttype/forms"/>
  </ds:schemaRefs>
</ds:datastoreItem>
</file>

<file path=customXml/itemProps3.xml><?xml version="1.0" encoding="utf-8"?>
<ds:datastoreItem xmlns:ds="http://schemas.openxmlformats.org/officeDocument/2006/customXml" ds:itemID="{5F5F0585-C9A4-4F37-BF45-19570350497D}">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66f78821-969e-443f-8b7e-99ce487fda93"/>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10545</TotalTime>
  <Words>436</Words>
  <Application>Microsoft Office PowerPoint</Application>
  <PresentationFormat>Widescreen</PresentationFormat>
  <Paragraphs>51</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Rites of the Catholic Church # 2</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710</cp:revision>
  <dcterms:created xsi:type="dcterms:W3CDTF">2019-09-06T14:56:38Z</dcterms:created>
  <dcterms:modified xsi:type="dcterms:W3CDTF">2024-12-17T14:53:58Z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