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411" r:id="rId6"/>
    <p:sldId id="297" r:id="rId7"/>
    <p:sldId id="396" r:id="rId8"/>
    <p:sldId id="360" r:id="rId9"/>
    <p:sldId id="404" r:id="rId10"/>
    <p:sldId id="402" r:id="rId11"/>
    <p:sldId id="4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9353-084E-4BEE-A5D4-026696077A62}" v="45" dt="2025-02-24T16:13:01.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89F9353-084E-4BEE-A5D4-026696077A62}"/>
    <pc:docChg chg="custSel addSld delSld modSld">
      <pc:chgData name="John Adams" userId="1143faee-bb16-416e-8056-0ed4c730fe93" providerId="ADAL" clId="{289F9353-084E-4BEE-A5D4-026696077A62}" dt="2025-02-24T16:14:17.833" v="1222" actId="732"/>
      <pc:docMkLst>
        <pc:docMk/>
      </pc:docMkLst>
      <pc:sldChg chg="addSp delSp modSp mod">
        <pc:chgData name="John Adams" userId="1143faee-bb16-416e-8056-0ed4c730fe93" providerId="ADAL" clId="{289F9353-084E-4BEE-A5D4-026696077A62}" dt="2025-02-24T16:14:17.833" v="1222" actId="732"/>
        <pc:sldMkLst>
          <pc:docMk/>
          <pc:sldMk cId="2058881387" sldId="297"/>
        </pc:sldMkLst>
        <pc:spChg chg="mod">
          <ac:chgData name="John Adams" userId="1143faee-bb16-416e-8056-0ed4c730fe93" providerId="ADAL" clId="{289F9353-084E-4BEE-A5D4-026696077A62}" dt="2025-02-24T15:30:44.443" v="61" actId="6549"/>
          <ac:spMkLst>
            <pc:docMk/>
            <pc:sldMk cId="2058881387" sldId="297"/>
            <ac:spMk id="3" creationId="{00000000-0000-0000-0000-000000000000}"/>
          </ac:spMkLst>
        </pc:spChg>
        <pc:picChg chg="add del mod">
          <ac:chgData name="John Adams" userId="1143faee-bb16-416e-8056-0ed4c730fe93" providerId="ADAL" clId="{289F9353-084E-4BEE-A5D4-026696077A62}" dt="2025-02-24T15:33:05.211" v="71" actId="478"/>
          <ac:picMkLst>
            <pc:docMk/>
            <pc:sldMk cId="2058881387" sldId="297"/>
            <ac:picMk id="2" creationId="{5801A8C6-1D47-2202-2035-63DD34AD5DF2}"/>
          </ac:picMkLst>
        </pc:picChg>
        <pc:picChg chg="add mod modCrop">
          <ac:chgData name="John Adams" userId="1143faee-bb16-416e-8056-0ed4c730fe93" providerId="ADAL" clId="{289F9353-084E-4BEE-A5D4-026696077A62}" dt="2025-02-24T16:14:17.833" v="1222" actId="732"/>
          <ac:picMkLst>
            <pc:docMk/>
            <pc:sldMk cId="2058881387" sldId="297"/>
            <ac:picMk id="5" creationId="{90319B37-27F6-1D47-BF22-F19FF93C445B}"/>
          </ac:picMkLst>
        </pc:picChg>
        <pc:picChg chg="del">
          <ac:chgData name="John Adams" userId="1143faee-bb16-416e-8056-0ed4c730fe93" providerId="ADAL" clId="{289F9353-084E-4BEE-A5D4-026696077A62}" dt="2025-02-24T15:30:46.419" v="62" actId="478"/>
          <ac:picMkLst>
            <pc:docMk/>
            <pc:sldMk cId="2058881387" sldId="297"/>
            <ac:picMk id="2050" creationId="{13DA5700-B0C7-9775-983F-6392C8CF33D6}"/>
          </ac:picMkLst>
        </pc:picChg>
      </pc:sldChg>
      <pc:sldChg chg="modSp mod">
        <pc:chgData name="John Adams" userId="1143faee-bb16-416e-8056-0ed4c730fe93" providerId="ADAL" clId="{289F9353-084E-4BEE-A5D4-026696077A62}" dt="2025-02-24T15:40:00.865" v="186" actId="20577"/>
        <pc:sldMkLst>
          <pc:docMk/>
          <pc:sldMk cId="3373429092" sldId="360"/>
        </pc:sldMkLst>
        <pc:spChg chg="mod">
          <ac:chgData name="John Adams" userId="1143faee-bb16-416e-8056-0ed4c730fe93" providerId="ADAL" clId="{289F9353-084E-4BEE-A5D4-026696077A62}" dt="2025-02-24T15:40:00.865" v="186" actId="20577"/>
          <ac:spMkLst>
            <pc:docMk/>
            <pc:sldMk cId="3373429092" sldId="360"/>
            <ac:spMk id="4" creationId="{00000000-0000-0000-0000-000000000000}"/>
          </ac:spMkLst>
        </pc:spChg>
      </pc:sldChg>
      <pc:sldChg chg="addSp delSp modSp mod">
        <pc:chgData name="John Adams" userId="1143faee-bb16-416e-8056-0ed4c730fe93" providerId="ADAL" clId="{289F9353-084E-4BEE-A5D4-026696077A62}" dt="2025-02-24T15:32:04.519" v="66" actId="1076"/>
        <pc:sldMkLst>
          <pc:docMk/>
          <pc:sldMk cId="3196370579" sldId="394"/>
        </pc:sldMkLst>
        <pc:spChg chg="mod">
          <ac:chgData name="John Adams" userId="1143faee-bb16-416e-8056-0ed4c730fe93" providerId="ADAL" clId="{289F9353-084E-4BEE-A5D4-026696077A62}" dt="2025-02-24T15:28:55.469" v="38" actId="20577"/>
          <ac:spMkLst>
            <pc:docMk/>
            <pc:sldMk cId="3196370579" sldId="394"/>
            <ac:spMk id="3" creationId="{00000000-0000-0000-0000-000000000000}"/>
          </ac:spMkLst>
        </pc:spChg>
        <pc:spChg chg="mod">
          <ac:chgData name="John Adams" userId="1143faee-bb16-416e-8056-0ed4c730fe93" providerId="ADAL" clId="{289F9353-084E-4BEE-A5D4-026696077A62}" dt="2025-02-24T15:28:39.701" v="10" actId="6549"/>
          <ac:spMkLst>
            <pc:docMk/>
            <pc:sldMk cId="3196370579" sldId="394"/>
            <ac:spMk id="9" creationId="{00000000-0000-0000-0000-000000000000}"/>
          </ac:spMkLst>
        </pc:spChg>
        <pc:picChg chg="add mod">
          <ac:chgData name="John Adams" userId="1143faee-bb16-416e-8056-0ed4c730fe93" providerId="ADAL" clId="{289F9353-084E-4BEE-A5D4-026696077A62}" dt="2025-02-24T15:32:04.519" v="66" actId="1076"/>
          <ac:picMkLst>
            <pc:docMk/>
            <pc:sldMk cId="3196370579" sldId="394"/>
            <ac:picMk id="6" creationId="{C189A5E3-2353-6EDA-2E07-76B8030575DA}"/>
          </ac:picMkLst>
        </pc:picChg>
        <pc:picChg chg="del">
          <ac:chgData name="John Adams" userId="1143faee-bb16-416e-8056-0ed4c730fe93" providerId="ADAL" clId="{289F9353-084E-4BEE-A5D4-026696077A62}" dt="2025-02-24T15:30:50.191" v="63" actId="478"/>
          <ac:picMkLst>
            <pc:docMk/>
            <pc:sldMk cId="3196370579" sldId="394"/>
            <ac:picMk id="1026" creationId="{D7BF2891-2B57-B979-977E-ED6604E7A43E}"/>
          </ac:picMkLst>
        </pc:picChg>
      </pc:sldChg>
      <pc:sldChg chg="addSp delSp modSp mod">
        <pc:chgData name="John Adams" userId="1143faee-bb16-416e-8056-0ed4c730fe93" providerId="ADAL" clId="{289F9353-084E-4BEE-A5D4-026696077A62}" dt="2025-02-24T15:39:28.817" v="183" actId="1076"/>
        <pc:sldMkLst>
          <pc:docMk/>
          <pc:sldMk cId="863469421" sldId="396"/>
        </pc:sldMkLst>
        <pc:spChg chg="mod">
          <ac:chgData name="John Adams" userId="1143faee-bb16-416e-8056-0ed4c730fe93" providerId="ADAL" clId="{289F9353-084E-4BEE-A5D4-026696077A62}" dt="2025-02-24T15:39:28.817" v="183" actId="1076"/>
          <ac:spMkLst>
            <pc:docMk/>
            <pc:sldMk cId="863469421" sldId="396"/>
            <ac:spMk id="2" creationId="{00000000-0000-0000-0000-000000000000}"/>
          </ac:spMkLst>
        </pc:spChg>
        <pc:spChg chg="add mod">
          <ac:chgData name="John Adams" userId="1143faee-bb16-416e-8056-0ed4c730fe93" providerId="ADAL" clId="{289F9353-084E-4BEE-A5D4-026696077A62}" dt="2025-02-24T15:39:15.639" v="182" actId="1076"/>
          <ac:spMkLst>
            <pc:docMk/>
            <pc:sldMk cId="863469421" sldId="396"/>
            <ac:spMk id="3" creationId="{C552EF85-8EE3-3944-D85C-7107E15E291C}"/>
          </ac:spMkLst>
        </pc:spChg>
        <pc:picChg chg="add mod">
          <ac:chgData name="John Adams" userId="1143faee-bb16-416e-8056-0ed4c730fe93" providerId="ADAL" clId="{289F9353-084E-4BEE-A5D4-026696077A62}" dt="2025-02-24T15:37:44.880" v="93" actId="1076"/>
          <ac:picMkLst>
            <pc:docMk/>
            <pc:sldMk cId="863469421" sldId="396"/>
            <ac:picMk id="3074" creationId="{C6CB79EF-EF18-2FAE-9DEB-7308FD92B1FB}"/>
          </ac:picMkLst>
        </pc:picChg>
        <pc:picChg chg="del">
          <ac:chgData name="John Adams" userId="1143faee-bb16-416e-8056-0ed4c730fe93" providerId="ADAL" clId="{289F9353-084E-4BEE-A5D4-026696077A62}" dt="2025-02-24T15:37:33.134" v="89" actId="478"/>
          <ac:picMkLst>
            <pc:docMk/>
            <pc:sldMk cId="863469421" sldId="396"/>
            <ac:picMk id="5122" creationId="{52B49879-151A-EBBB-2BEC-671F1EC56344}"/>
          </ac:picMkLst>
        </pc:picChg>
      </pc:sldChg>
      <pc:sldChg chg="addSp delSp modSp mod">
        <pc:chgData name="John Adams" userId="1143faee-bb16-416e-8056-0ed4c730fe93" providerId="ADAL" clId="{289F9353-084E-4BEE-A5D4-026696077A62}" dt="2025-02-24T16:07:05.837" v="1105" actId="20577"/>
        <pc:sldMkLst>
          <pc:docMk/>
          <pc:sldMk cId="1884301607" sldId="402"/>
        </pc:sldMkLst>
        <pc:spChg chg="mod">
          <ac:chgData name="John Adams" userId="1143faee-bb16-416e-8056-0ed4c730fe93" providerId="ADAL" clId="{289F9353-084E-4BEE-A5D4-026696077A62}" dt="2025-02-24T15:56:54.068" v="562" actId="20577"/>
          <ac:spMkLst>
            <pc:docMk/>
            <pc:sldMk cId="1884301607" sldId="402"/>
            <ac:spMk id="2" creationId="{053DEF37-16B6-88F0-0DD2-27EC9E80DED5}"/>
          </ac:spMkLst>
        </pc:spChg>
        <pc:spChg chg="mod">
          <ac:chgData name="John Adams" userId="1143faee-bb16-416e-8056-0ed4c730fe93" providerId="ADAL" clId="{289F9353-084E-4BEE-A5D4-026696077A62}" dt="2025-02-24T15:53:29.049" v="559" actId="20577"/>
          <ac:spMkLst>
            <pc:docMk/>
            <pc:sldMk cId="1884301607" sldId="402"/>
            <ac:spMk id="3" creationId="{AF93147B-923A-EE28-4743-D41E46DEB6A1}"/>
          </ac:spMkLst>
        </pc:spChg>
        <pc:spChg chg="mod">
          <ac:chgData name="John Adams" userId="1143faee-bb16-416e-8056-0ed4c730fe93" providerId="ADAL" clId="{289F9353-084E-4BEE-A5D4-026696077A62}" dt="2025-02-24T16:07:05.837" v="1105" actId="20577"/>
          <ac:spMkLst>
            <pc:docMk/>
            <pc:sldMk cId="1884301607" sldId="402"/>
            <ac:spMk id="7" creationId="{1D60F796-3A2E-1399-7B46-B0AF45C3F469}"/>
          </ac:spMkLst>
        </pc:spChg>
        <pc:picChg chg="add mod">
          <ac:chgData name="John Adams" userId="1143faee-bb16-416e-8056-0ed4c730fe93" providerId="ADAL" clId="{289F9353-084E-4BEE-A5D4-026696077A62}" dt="2025-02-24T16:05:55.187" v="1057" actId="14100"/>
          <ac:picMkLst>
            <pc:docMk/>
            <pc:sldMk cId="1884301607" sldId="402"/>
            <ac:picMk id="5122" creationId="{EF2FBCE0-F69A-4B74-B496-24B6EBFED1D6}"/>
          </ac:picMkLst>
        </pc:picChg>
        <pc:picChg chg="del">
          <ac:chgData name="John Adams" userId="1143faee-bb16-416e-8056-0ed4c730fe93" providerId="ADAL" clId="{289F9353-084E-4BEE-A5D4-026696077A62}" dt="2025-02-24T15:57:04.855" v="571" actId="478"/>
          <ac:picMkLst>
            <pc:docMk/>
            <pc:sldMk cId="1884301607" sldId="402"/>
            <ac:picMk id="7170" creationId="{54804D1B-DCF1-D9C1-77FC-D241BD31CBEE}"/>
          </ac:picMkLst>
        </pc:picChg>
      </pc:sldChg>
      <pc:sldChg chg="addSp delSp modSp mod">
        <pc:chgData name="John Adams" userId="1143faee-bb16-416e-8056-0ed4c730fe93" providerId="ADAL" clId="{289F9353-084E-4BEE-A5D4-026696077A62}" dt="2025-02-24T15:52:45.811" v="553" actId="1076"/>
        <pc:sldMkLst>
          <pc:docMk/>
          <pc:sldMk cId="3532571345" sldId="404"/>
        </pc:sldMkLst>
        <pc:spChg chg="mod">
          <ac:chgData name="John Adams" userId="1143faee-bb16-416e-8056-0ed4c730fe93" providerId="ADAL" clId="{289F9353-084E-4BEE-A5D4-026696077A62}" dt="2025-02-24T15:52:45.811" v="553" actId="1076"/>
          <ac:spMkLst>
            <pc:docMk/>
            <pc:sldMk cId="3532571345" sldId="404"/>
            <ac:spMk id="2" creationId="{00000000-0000-0000-0000-000000000000}"/>
          </ac:spMkLst>
        </pc:spChg>
        <pc:spChg chg="mod">
          <ac:chgData name="John Adams" userId="1143faee-bb16-416e-8056-0ed4c730fe93" providerId="ADAL" clId="{289F9353-084E-4BEE-A5D4-026696077A62}" dt="2025-02-24T15:49:19.980" v="525" actId="14100"/>
          <ac:spMkLst>
            <pc:docMk/>
            <pc:sldMk cId="3532571345" sldId="404"/>
            <ac:spMk id="8" creationId="{00000000-0000-0000-0000-000000000000}"/>
          </ac:spMkLst>
        </pc:spChg>
        <pc:picChg chg="add del mod">
          <ac:chgData name="John Adams" userId="1143faee-bb16-416e-8056-0ed4c730fe93" providerId="ADAL" clId="{289F9353-084E-4BEE-A5D4-026696077A62}" dt="2025-02-24T15:52:07.564" v="544" actId="478"/>
          <ac:picMkLst>
            <pc:docMk/>
            <pc:sldMk cId="3532571345" sldId="404"/>
            <ac:picMk id="4098" creationId="{31F26113-2A47-967D-9EE8-C68F8A581040}"/>
          </ac:picMkLst>
        </pc:picChg>
        <pc:picChg chg="add mod">
          <ac:chgData name="John Adams" userId="1143faee-bb16-416e-8056-0ed4c730fe93" providerId="ADAL" clId="{289F9353-084E-4BEE-A5D4-026696077A62}" dt="2025-02-24T15:52:35.526" v="551" actId="14100"/>
          <ac:picMkLst>
            <pc:docMk/>
            <pc:sldMk cId="3532571345" sldId="404"/>
            <ac:picMk id="4100" creationId="{CE16A7F5-F8EE-91C1-8BD6-8683460DB418}"/>
          </ac:picMkLst>
        </pc:picChg>
        <pc:picChg chg="del">
          <ac:chgData name="John Adams" userId="1143faee-bb16-416e-8056-0ed4c730fe93" providerId="ADAL" clId="{289F9353-084E-4BEE-A5D4-026696077A62}" dt="2025-02-24T15:47:21.893" v="524" actId="478"/>
          <ac:picMkLst>
            <pc:docMk/>
            <pc:sldMk cId="3532571345" sldId="404"/>
            <ac:picMk id="6148" creationId="{73B95D64-4F87-B2AB-06FD-FC4FF92F552B}"/>
          </ac:picMkLst>
        </pc:picChg>
      </pc:sldChg>
      <pc:sldChg chg="del">
        <pc:chgData name="John Adams" userId="1143faee-bb16-416e-8056-0ed4c730fe93" providerId="ADAL" clId="{289F9353-084E-4BEE-A5D4-026696077A62}" dt="2025-02-24T15:34:25.541" v="77" actId="47"/>
        <pc:sldMkLst>
          <pc:docMk/>
          <pc:sldMk cId="3440069313" sldId="408"/>
        </pc:sldMkLst>
      </pc:sldChg>
      <pc:sldChg chg="del">
        <pc:chgData name="John Adams" userId="1143faee-bb16-416e-8056-0ed4c730fe93" providerId="ADAL" clId="{289F9353-084E-4BEE-A5D4-026696077A62}" dt="2025-02-24T16:07:24.383" v="1107" actId="47"/>
        <pc:sldMkLst>
          <pc:docMk/>
          <pc:sldMk cId="1389943732" sldId="409"/>
        </pc:sldMkLst>
      </pc:sldChg>
      <pc:sldChg chg="add">
        <pc:chgData name="John Adams" userId="1143faee-bb16-416e-8056-0ed4c730fe93" providerId="ADAL" clId="{289F9353-084E-4BEE-A5D4-026696077A62}" dt="2025-02-24T16:07:18.816" v="1106"/>
        <pc:sldMkLst>
          <pc:docMk/>
          <pc:sldMk cId="3776568655" sldId="410"/>
        </pc:sldMkLst>
      </pc:sldChg>
      <pc:sldChg chg="addSp delSp modSp add mod">
        <pc:chgData name="John Adams" userId="1143faee-bb16-416e-8056-0ed4c730fe93" providerId="ADAL" clId="{289F9353-084E-4BEE-A5D4-026696077A62}" dt="2025-02-24T16:13:01.367" v="1221" actId="14861"/>
        <pc:sldMkLst>
          <pc:docMk/>
          <pc:sldMk cId="839068252" sldId="411"/>
        </pc:sldMkLst>
        <pc:spChg chg="mod">
          <ac:chgData name="John Adams" userId="1143faee-bb16-416e-8056-0ed4c730fe93" providerId="ADAL" clId="{289F9353-084E-4BEE-A5D4-026696077A62}" dt="2025-02-24T16:11:17.783" v="1215" actId="20577"/>
          <ac:spMkLst>
            <pc:docMk/>
            <pc:sldMk cId="839068252" sldId="411"/>
            <ac:spMk id="3" creationId="{86474780-D29A-BA9B-DE86-5AFFDA1B9640}"/>
          </ac:spMkLst>
        </pc:spChg>
        <pc:spChg chg="mod">
          <ac:chgData name="John Adams" userId="1143faee-bb16-416e-8056-0ed4c730fe93" providerId="ADAL" clId="{289F9353-084E-4BEE-A5D4-026696077A62}" dt="2025-02-24T16:10:03.549" v="1137" actId="20577"/>
          <ac:spMkLst>
            <pc:docMk/>
            <pc:sldMk cId="839068252" sldId="411"/>
            <ac:spMk id="8" creationId="{0C1DB3B4-F871-3F63-3887-EA27A6696C07}"/>
          </ac:spMkLst>
        </pc:spChg>
        <pc:picChg chg="del">
          <ac:chgData name="John Adams" userId="1143faee-bb16-416e-8056-0ed4c730fe93" providerId="ADAL" clId="{289F9353-084E-4BEE-A5D4-026696077A62}" dt="2025-02-24T16:10:16.777" v="1139" actId="478"/>
          <ac:picMkLst>
            <pc:docMk/>
            <pc:sldMk cId="839068252" sldId="411"/>
            <ac:picMk id="5" creationId="{19288C7C-3417-DE42-E916-EFB0B61744F3}"/>
          </ac:picMkLst>
        </pc:picChg>
        <pc:picChg chg="add mod">
          <ac:chgData name="John Adams" userId="1143faee-bb16-416e-8056-0ed4c730fe93" providerId="ADAL" clId="{289F9353-084E-4BEE-A5D4-026696077A62}" dt="2025-02-24T16:13:01.367" v="1221" actId="14861"/>
          <ac:picMkLst>
            <pc:docMk/>
            <pc:sldMk cId="839068252" sldId="411"/>
            <ac:picMk id="6146" creationId="{1702D006-956A-B678-A899-2C3FF0F01D0B}"/>
          </ac:picMkLst>
        </pc:picChg>
      </pc:sldChg>
      <pc:sldChg chg="addSp delSp add del">
        <pc:chgData name="John Adams" userId="1143faee-bb16-416e-8056-0ed4c730fe93" providerId="ADAL" clId="{289F9353-084E-4BEE-A5D4-026696077A62}" dt="2025-02-24T16:09:47.227" v="1111"/>
        <pc:sldMkLst>
          <pc:docMk/>
          <pc:sldMk cId="3012303079" sldId="411"/>
        </pc:sldMkLst>
        <pc:picChg chg="add del">
          <ac:chgData name="John Adams" userId="1143faee-bb16-416e-8056-0ed4c730fe93" providerId="ADAL" clId="{289F9353-084E-4BEE-A5D4-026696077A62}" dt="2025-02-24T16:09:46.849" v="1110" actId="478"/>
          <ac:picMkLst>
            <pc:docMk/>
            <pc:sldMk cId="3012303079" sldId="411"/>
            <ac:picMk id="6" creationId="{C531C227-34D6-C38E-CDBB-5CEDF61FE92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25/02/2025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a:t>
            </a:r>
            <a:r>
              <a:rPr lang="en-GB" sz="2800" baseline="30000" dirty="0">
                <a:solidFill>
                  <a:schemeClr val="accent4">
                    <a:lumMod val="75000"/>
                  </a:schemeClr>
                </a:solidFill>
                <a:latin typeface="Garamond" panose="02020404030301010803" pitchFamily="18" charset="0"/>
              </a:rPr>
              <a:t>rd</a:t>
            </a:r>
            <a:r>
              <a:rPr lang="en-GB" sz="2800" dirty="0">
                <a:solidFill>
                  <a:schemeClr val="accent4">
                    <a:lumMod val="75000"/>
                  </a:schemeClr>
                </a:solidFill>
                <a:latin typeface="Garamond" panose="02020404030301010803" pitchFamily="18" charset="0"/>
              </a:rPr>
              <a:t> March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The Healing Power of Forgiveness | Sharp HealthCare">
            <a:extLst>
              <a:ext uri="{FF2B5EF4-FFF2-40B4-BE49-F238E27FC236}">
                <a16:creationId xmlns:a16="http://schemas.microsoft.com/office/drawing/2014/main" id="{C189A5E3-2353-6EDA-2E07-76B803057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376" y="1940052"/>
            <a:ext cx="5575041" cy="31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1C6-F3F5-4486-20C8-6554C96CDD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B7DA63-7B2F-5124-137B-578C0A310DC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0C1DB3B4-F871-3F63-3887-EA27A6696C07}"/>
              </a:ext>
            </a:extLst>
          </p:cNvPr>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on Forgiveness</a:t>
            </a:r>
          </a:p>
        </p:txBody>
      </p:sp>
      <p:sp>
        <p:nvSpPr>
          <p:cNvPr id="3" name="Rectangle 2">
            <a:extLst>
              <a:ext uri="{FF2B5EF4-FFF2-40B4-BE49-F238E27FC236}">
                <a16:creationId xmlns:a16="http://schemas.microsoft.com/office/drawing/2014/main" id="{86474780-D29A-BA9B-DE86-5AFFDA1B9640}"/>
              </a:ext>
            </a:extLst>
          </p:cNvPr>
          <p:cNvSpPr/>
          <p:nvPr/>
        </p:nvSpPr>
        <p:spPr>
          <a:xfrm>
            <a:off x="452438" y="2168220"/>
            <a:ext cx="8761445" cy="4524315"/>
          </a:xfrm>
          <a:prstGeom prst="rect">
            <a:avLst/>
          </a:prstGeom>
        </p:spPr>
        <p:txBody>
          <a:bodyPr wrap="square">
            <a:spAutoFit/>
          </a:bodyPr>
          <a:lstStyle/>
          <a:p>
            <a:pPr algn="ctr"/>
            <a:r>
              <a:rPr lang="en-US" sz="3600" b="0" i="0" dirty="0">
                <a:solidFill>
                  <a:srgbClr val="212544"/>
                </a:solidFill>
                <a:effectLst/>
                <a:latin typeface="Garamond" panose="02020404030301010803" pitchFamily="18" charset="0"/>
              </a:rPr>
              <a:t>One of the most important skills we each need is that of knowing how to forgive. </a:t>
            </a:r>
          </a:p>
          <a:p>
            <a:pPr algn="ctr"/>
            <a:r>
              <a:rPr lang="en-US" sz="3600" b="0" i="0" dirty="0">
                <a:solidFill>
                  <a:srgbClr val="212544"/>
                </a:solidFill>
                <a:effectLst/>
                <a:latin typeface="Garamond" panose="02020404030301010803" pitchFamily="18" charset="0"/>
              </a:rPr>
              <a:t>There is an African proverb which states: </a:t>
            </a:r>
          </a:p>
          <a:p>
            <a:pPr algn="ctr"/>
            <a:r>
              <a:rPr lang="en-US" sz="3600" b="0" i="0" dirty="0">
                <a:solidFill>
                  <a:srgbClr val="212544"/>
                </a:solidFill>
                <a:effectLst/>
                <a:latin typeface="Garamond" panose="02020404030301010803" pitchFamily="18" charset="0"/>
              </a:rPr>
              <a:t>‘He who forgives ends the quarrel.’ </a:t>
            </a:r>
          </a:p>
          <a:p>
            <a:pPr algn="ctr"/>
            <a:r>
              <a:rPr lang="en-US" sz="3600" b="0" i="0" dirty="0">
                <a:solidFill>
                  <a:srgbClr val="212544"/>
                </a:solidFill>
                <a:effectLst/>
                <a:latin typeface="Garamond" panose="02020404030301010803" pitchFamily="18" charset="0"/>
              </a:rPr>
              <a:t>Forgiveness builds us up and helps us move on; whereas revenge destroys and creates bitterness. Forgiving helps us to heal our own wounds.</a:t>
            </a:r>
          </a:p>
          <a:p>
            <a:pPr algn="ctr"/>
            <a:r>
              <a:rPr lang="en-US" sz="3600" dirty="0">
                <a:solidFill>
                  <a:srgbClr val="212544"/>
                </a:solidFill>
                <a:latin typeface="Garamond" panose="02020404030301010803" pitchFamily="18" charset="0"/>
              </a:rPr>
              <a:t>                                                         - CAFOD</a:t>
            </a:r>
            <a:endParaRPr lang="en-GB" sz="5000" dirty="0">
              <a:latin typeface="Garamond" panose="02020404030301010803" pitchFamily="18" charset="0"/>
            </a:endParaRPr>
          </a:p>
        </p:txBody>
      </p:sp>
      <p:pic>
        <p:nvPicPr>
          <p:cNvPr id="7" name="Content Placeholder 4">
            <a:extLst>
              <a:ext uri="{FF2B5EF4-FFF2-40B4-BE49-F238E27FC236}">
                <a16:creationId xmlns:a16="http://schemas.microsoft.com/office/drawing/2014/main" id="{89D38914-B9E6-65F2-C321-3EF5C2EFB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6146" name="Picture 2" descr="Praying Hands from Albrecht Dürer">
            <a:extLst>
              <a:ext uri="{FF2B5EF4-FFF2-40B4-BE49-F238E27FC236}">
                <a16:creationId xmlns:a16="http://schemas.microsoft.com/office/drawing/2014/main" id="{1702D006-956A-B678-A899-2C3FF0F01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883" y="2362290"/>
            <a:ext cx="2274853" cy="333357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682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096000" y="2644081"/>
            <a:ext cx="5955684" cy="3600986"/>
          </a:xfrm>
          <a:prstGeom prst="rect">
            <a:avLst/>
          </a:prstGeom>
        </p:spPr>
        <p:txBody>
          <a:bodyPr wrap="square">
            <a:spAutoFit/>
          </a:bodyPr>
          <a:lstStyle/>
          <a:p>
            <a:pPr algn="ctr"/>
            <a:r>
              <a:rPr lang="en-GB" sz="3600" b="1" dirty="0">
                <a:latin typeface="Garamond" panose="02020404030301010803" pitchFamily="18" charset="0"/>
              </a:rPr>
              <a:t>2</a:t>
            </a:r>
            <a:r>
              <a:rPr lang="en-GB" sz="3600" b="1" baseline="30000" dirty="0">
                <a:latin typeface="Garamond" panose="02020404030301010803" pitchFamily="18" charset="0"/>
              </a:rPr>
              <a:t>nd</a:t>
            </a:r>
            <a:r>
              <a:rPr lang="en-GB" sz="3600" b="1" dirty="0">
                <a:latin typeface="Garamond" panose="02020404030301010803" pitchFamily="18" charset="0"/>
              </a:rPr>
              <a:t> March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says :</a:t>
            </a: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500" dirty="0">
                <a:latin typeface="Garamond" panose="02020404030301010803" pitchFamily="18" charset="0"/>
              </a:rPr>
              <a:t>                                              </a:t>
            </a:r>
          </a:p>
          <a:p>
            <a:pPr algn="ctr"/>
            <a:r>
              <a:rPr lang="en-GB" sz="500" dirty="0">
                <a:latin typeface="Garamond" panose="02020404030301010803" pitchFamily="18" charset="0"/>
              </a:rPr>
              <a:t>  </a:t>
            </a:r>
            <a:r>
              <a:rPr lang="en-GB" sz="5000" dirty="0">
                <a:latin typeface="Garamond" panose="02020404030301010803" pitchFamily="18" charset="0"/>
              </a:rPr>
              <a:t>“</a:t>
            </a:r>
            <a:r>
              <a:rPr lang="en-GB" sz="5000" dirty="0">
                <a:effectLst/>
                <a:latin typeface="Garamond" panose="02020404030301010803" pitchFamily="18" charset="0"/>
                <a:ea typeface="Calibri" panose="020F0502020204030204" pitchFamily="34" charset="0"/>
                <a:cs typeface="Times New Roman" panose="02020603050405020304" pitchFamily="18" charset="0"/>
              </a:rPr>
              <a:t>Each tree is known by its own fruit.”</a:t>
            </a:r>
            <a:endParaRPr lang="en-GB" sz="5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 name="Picture 4">
            <a:extLst>
              <a:ext uri="{FF2B5EF4-FFF2-40B4-BE49-F238E27FC236}">
                <a16:creationId xmlns:a16="http://schemas.microsoft.com/office/drawing/2014/main" id="{90319B37-27F6-1D47-BF22-F19FF93C445B}"/>
              </a:ext>
            </a:extLst>
          </p:cNvPr>
          <p:cNvPicPr>
            <a:picLocks noChangeAspect="1"/>
          </p:cNvPicPr>
          <p:nvPr/>
        </p:nvPicPr>
        <p:blipFill>
          <a:blip r:embed="rId3"/>
          <a:srcRect r="16638"/>
          <a:stretch/>
        </p:blipFill>
        <p:spPr>
          <a:xfrm>
            <a:off x="638336" y="2209584"/>
            <a:ext cx="5837109" cy="4559515"/>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886381" y="1954555"/>
            <a:ext cx="5539012" cy="4255011"/>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t>
            </a:r>
          </a:p>
          <a:p>
            <a:pPr algn="ctr" fontAlgn="base"/>
            <a:r>
              <a:rPr lang="en-US" sz="4400" b="0" i="0" dirty="0">
                <a:effectLst/>
                <a:latin typeface="Garamond" panose="02020404030301010803" pitchFamily="18" charset="0"/>
              </a:rPr>
              <a:t>MY </a:t>
            </a:r>
          </a:p>
          <a:p>
            <a:pPr algn="ctr" fontAlgn="base"/>
            <a:r>
              <a:rPr lang="en-US" sz="4400" b="0" i="0" dirty="0">
                <a:effectLst/>
                <a:latin typeface="Garamond" panose="02020404030301010803" pitchFamily="18" charset="0"/>
              </a:rPr>
              <a:t>SHIELD</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074" name="Picture 2" descr="Christ the Protector">
            <a:extLst>
              <a:ext uri="{FF2B5EF4-FFF2-40B4-BE49-F238E27FC236}">
                <a16:creationId xmlns:a16="http://schemas.microsoft.com/office/drawing/2014/main" id="{C6CB79EF-EF18-2FAE-9DEB-7308FD92B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32" y="2198284"/>
            <a:ext cx="7380253" cy="41550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2EF85-8EE3-3944-D85C-7107E15E291C}"/>
              </a:ext>
            </a:extLst>
          </p:cNvPr>
          <p:cNvSpPr txBox="1"/>
          <p:nvPr/>
        </p:nvSpPr>
        <p:spPr>
          <a:xfrm>
            <a:off x="746060" y="6404825"/>
            <a:ext cx="6699380" cy="369332"/>
          </a:xfrm>
          <a:prstGeom prst="rect">
            <a:avLst/>
          </a:prstGeom>
          <a:noFill/>
        </p:spPr>
        <p:txBody>
          <a:bodyPr wrap="square" rtlCol="0">
            <a:spAutoFit/>
          </a:bodyPr>
          <a:lstStyle/>
          <a:p>
            <a:r>
              <a:rPr lang="en-GB" dirty="0">
                <a:latin typeface="Garamond" panose="02020404030301010803" pitchFamily="18" charset="0"/>
              </a:rPr>
              <a:t>“Christ the Protector” : giant statue currently being completed in Brazil</a:t>
            </a:r>
          </a:p>
        </p:txBody>
      </p:sp>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45886" y="2162481"/>
            <a:ext cx="7122290" cy="3209661"/>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Forgiveness </a:t>
            </a:r>
          </a:p>
          <a:p>
            <a:pPr algn="ctr">
              <a:lnSpc>
                <a:spcPct val="107000"/>
              </a:lnSpc>
              <a:spcAft>
                <a:spcPts val="800"/>
              </a:spcAft>
              <a:buClr>
                <a:srgbClr val="212121"/>
              </a:buClr>
            </a:pPr>
            <a:r>
              <a:rPr lang="en-GB" sz="4400" dirty="0">
                <a:effectLst/>
                <a:latin typeface="Garamond" panose="02020404030301010803" pitchFamily="18" charset="0"/>
                <a:ea typeface="Calibri" panose="020F0502020204030204" pitchFamily="34" charset="0"/>
                <a:cs typeface="Times New Roman" panose="02020603050405020304" pitchFamily="18" charset="0"/>
              </a:rPr>
              <a:t>heals the poisons of resentment.”</a:t>
            </a: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p:cNvSpPr txBox="1"/>
          <p:nvPr/>
        </p:nvSpPr>
        <p:spPr>
          <a:xfrm>
            <a:off x="3321698" y="2162846"/>
            <a:ext cx="8403577" cy="3939540"/>
          </a:xfrm>
          <a:prstGeom prst="rect">
            <a:avLst/>
          </a:prstGeom>
          <a:noFill/>
        </p:spPr>
        <p:txBody>
          <a:bodyPr wrap="square" rtlCol="0">
            <a:spAutoFit/>
          </a:bodyPr>
          <a:lstStyle/>
          <a:p>
            <a:pPr algn="just">
              <a:spcAft>
                <a:spcPts val="1200"/>
              </a:spcAft>
            </a:pPr>
            <a:r>
              <a:rPr lang="en-US" sz="2400" i="0" dirty="0">
                <a:solidFill>
                  <a:srgbClr val="202122"/>
                </a:solidFill>
                <a:effectLst/>
                <a:latin typeface="Garamond" panose="02020404030301010803" pitchFamily="18" charset="0"/>
              </a:rPr>
              <a:t>Casimir Jagiellon (1458-1484) </a:t>
            </a:r>
            <a:r>
              <a:rPr lang="en-US" sz="2400" b="0" i="0" dirty="0">
                <a:solidFill>
                  <a:srgbClr val="202122"/>
                </a:solidFill>
                <a:effectLst/>
                <a:latin typeface="Garamond" panose="02020404030301010803" pitchFamily="18" charset="0"/>
              </a:rPr>
              <a:t>was a prince of the Kingdom of Poland and the Grand Duchy of Lithuania.  After his elder brother </a:t>
            </a:r>
            <a:r>
              <a:rPr lang="en-US" sz="2400" b="0" i="0" dirty="0" err="1">
                <a:solidFill>
                  <a:srgbClr val="202122"/>
                </a:solidFill>
                <a:effectLst/>
                <a:latin typeface="Garamond" panose="02020404030301010803" pitchFamily="18" charset="0"/>
              </a:rPr>
              <a:t>Vladislaus</a:t>
            </a:r>
            <a:r>
              <a:rPr lang="en-US" sz="2400" b="0" i="0" dirty="0">
                <a:solidFill>
                  <a:srgbClr val="202122"/>
                </a:solidFill>
                <a:effectLst/>
                <a:latin typeface="Garamond" panose="02020404030301010803" pitchFamily="18" charset="0"/>
              </a:rPr>
              <a:t> was elected as Kin</a:t>
            </a:r>
            <a:r>
              <a:rPr lang="en-US" sz="2400" dirty="0">
                <a:solidFill>
                  <a:srgbClr val="202122"/>
                </a:solidFill>
                <a:latin typeface="Garamond" panose="02020404030301010803" pitchFamily="18" charset="0"/>
              </a:rPr>
              <a:t>g of Bohemia</a:t>
            </a:r>
            <a:r>
              <a:rPr lang="en-US" sz="2400" b="0" i="0" dirty="0">
                <a:solidFill>
                  <a:srgbClr val="202122"/>
                </a:solidFill>
                <a:effectLst/>
                <a:latin typeface="Garamond" panose="02020404030301010803" pitchFamily="18" charset="0"/>
              </a:rPr>
              <a:t> in 1471, Casimir became the heir to the Polish throne. He became known for his piety, devotion to God, and generosity towards the sick and poor. He became ill (most likely with tuberculosis) and died at the age of 25. He was buried in Vilnius Cathedral in Lithuania. </a:t>
            </a:r>
          </a:p>
          <a:p>
            <a:pPr algn="just">
              <a:spcAft>
                <a:spcPts val="1200"/>
              </a:spcAft>
            </a:pPr>
            <a:r>
              <a:rPr lang="en-US" sz="2400" b="0" i="0" dirty="0">
                <a:solidFill>
                  <a:srgbClr val="202122"/>
                </a:solidFill>
                <a:effectLst/>
                <a:latin typeface="Garamond" panose="02020404030301010803" pitchFamily="18" charset="0"/>
              </a:rPr>
              <a:t>St Casimir is credited as the author of the hymn </a:t>
            </a:r>
            <a:r>
              <a:rPr lang="en-US" sz="2400" b="0" i="1" dirty="0">
                <a:solidFill>
                  <a:srgbClr val="202122"/>
                </a:solidFill>
                <a:effectLst/>
                <a:latin typeface="Garamond" panose="02020404030301010803" pitchFamily="18" charset="0"/>
              </a:rPr>
              <a:t>Omni die </a:t>
            </a:r>
            <a:r>
              <a:rPr lang="en-US" sz="2400" b="0" i="1" dirty="0" err="1">
                <a:solidFill>
                  <a:srgbClr val="202122"/>
                </a:solidFill>
                <a:effectLst/>
                <a:latin typeface="Garamond" panose="02020404030301010803" pitchFamily="18" charset="0"/>
              </a:rPr>
              <a:t>dic</a:t>
            </a:r>
            <a:r>
              <a:rPr lang="en-US" sz="2400" b="0" i="1" dirty="0">
                <a:solidFill>
                  <a:srgbClr val="202122"/>
                </a:solidFill>
                <a:effectLst/>
                <a:latin typeface="Garamond" panose="02020404030301010803" pitchFamily="18" charset="0"/>
              </a:rPr>
              <a:t> </a:t>
            </a:r>
            <a:r>
              <a:rPr lang="en-US" sz="2400" b="0" i="1" dirty="0" err="1">
                <a:solidFill>
                  <a:srgbClr val="202122"/>
                </a:solidFill>
                <a:effectLst/>
                <a:latin typeface="Garamond" panose="02020404030301010803" pitchFamily="18" charset="0"/>
              </a:rPr>
              <a:t>Mariae</a:t>
            </a:r>
            <a:r>
              <a:rPr lang="en-US" sz="2400" b="0" i="0" dirty="0">
                <a:solidFill>
                  <a:srgbClr val="202122"/>
                </a:solidFill>
                <a:effectLst/>
                <a:latin typeface="Garamond" panose="02020404030301010803" pitchFamily="18" charset="0"/>
              </a:rPr>
              <a:t> (“Daily, Daily Sing to Mary”), sometimes known as “Hymn of St. Casimir”.</a:t>
            </a:r>
            <a:endParaRPr lang="en-US" sz="2400" b="0" i="0" dirty="0">
              <a:solidFill>
                <a:srgbClr val="2F222A"/>
              </a:solidFill>
              <a:effectLst/>
              <a:latin typeface="Garamond" panose="02020404030301010803" pitchFamily="18" charset="0"/>
            </a:endParaRPr>
          </a:p>
        </p:txBody>
      </p:sp>
      <p:sp>
        <p:nvSpPr>
          <p:cNvPr id="8" name="Title 1"/>
          <p:cNvSpPr txBox="1">
            <a:spLocks/>
          </p:cNvSpPr>
          <p:nvPr/>
        </p:nvSpPr>
        <p:spPr>
          <a:xfrm>
            <a:off x="513184" y="315981"/>
            <a:ext cx="11212091" cy="163664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 Saint Casimir ~ 4</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March ~  </a:t>
            </a:r>
            <a:endParaRPr lang="en-GB" sz="6600" dirty="0">
              <a:solidFill>
                <a:schemeClr val="accent1">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100" name="Picture 4">
            <a:extLst>
              <a:ext uri="{FF2B5EF4-FFF2-40B4-BE49-F238E27FC236}">
                <a16:creationId xmlns:a16="http://schemas.microsoft.com/office/drawing/2014/main" id="{CE16A7F5-F8EE-91C1-8BD6-8683460DB4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89" t="19047" r="12284" b="11157"/>
          <a:stretch/>
        </p:blipFill>
        <p:spPr bwMode="auto">
          <a:xfrm>
            <a:off x="513184" y="2034591"/>
            <a:ext cx="2640815" cy="465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5713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4</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Chaldean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106616" y="1638161"/>
            <a:ext cx="8709564" cy="3693319"/>
          </a:xfrm>
          <a:prstGeom prst="rect">
            <a:avLst/>
          </a:prstGeom>
          <a:noFill/>
        </p:spPr>
        <p:txBody>
          <a:bodyPr wrap="square" rtlCol="0">
            <a:spAutoFit/>
          </a:bodyPr>
          <a:lstStyle/>
          <a:p>
            <a:pPr algn="ctr"/>
            <a:r>
              <a:rPr lang="en-GB" sz="2400" b="1" dirty="0">
                <a:latin typeface="Garamond" panose="02020404030301010803" pitchFamily="18" charset="0"/>
              </a:rPr>
              <a:t>THE CHALDEAN CATHOLIC CHURCH</a:t>
            </a:r>
          </a:p>
          <a:p>
            <a:pPr algn="ctr"/>
            <a:endParaRPr lang="en-GB" sz="400" b="1" dirty="0">
              <a:latin typeface="Garamond" panose="02020404030301010803" pitchFamily="18" charset="0"/>
            </a:endParaRPr>
          </a:p>
          <a:p>
            <a:pPr algn="just"/>
            <a:r>
              <a:rPr lang="en-US" sz="2400" b="0" i="0" dirty="0">
                <a:effectLst/>
                <a:latin typeface="Garamond" panose="02020404030301010803" pitchFamily="18" charset="0"/>
              </a:rPr>
              <a:t>The Chaldean Catholic Church uses in its liturgy the Syriac dialect of Aramaic, the language spoken by Jesus.  Its headquarters has been at the Cathedral of Our Lady of Sorrows in Baghdad in Iraq since 1951.</a:t>
            </a:r>
            <a:r>
              <a:rPr lang="en-US" sz="1200" b="0" i="0" dirty="0">
                <a:effectLst/>
                <a:latin typeface="Garamond" panose="02020404030301010803" pitchFamily="18" charset="0"/>
              </a:rPr>
              <a:t> </a:t>
            </a:r>
            <a:r>
              <a:rPr lang="en-US" sz="500" b="0" i="0" dirty="0">
                <a:effectLst/>
                <a:latin typeface="Garamond" panose="02020404030301010803" pitchFamily="18" charset="0"/>
              </a:rPr>
              <a:t> </a:t>
            </a:r>
          </a:p>
          <a:p>
            <a:pPr algn="just"/>
            <a:endParaRPr lang="en-US" sz="500" dirty="0">
              <a:latin typeface="Garamond" panose="02020404030301010803" pitchFamily="18" charset="0"/>
            </a:endParaRPr>
          </a:p>
          <a:p>
            <a:pPr algn="just"/>
            <a:r>
              <a:rPr lang="en-US" sz="2400" dirty="0">
                <a:latin typeface="Garamond" panose="02020404030301010803" pitchFamily="18" charset="0"/>
              </a:rPr>
              <a:t>Because of the recent troubled history of Iraq, Chaldean Catholics have fled in large numbers, particularly to the United States, Canada and Australia.</a:t>
            </a:r>
            <a:endParaRPr lang="en-US" sz="500" dirty="0">
              <a:latin typeface="Garamond" panose="02020404030301010803" pitchFamily="18" charset="0"/>
            </a:endParaRPr>
          </a:p>
          <a:p>
            <a:pPr algn="just"/>
            <a:endParaRPr lang="en-US" sz="500" b="0" i="0" dirty="0">
              <a:effectLst/>
              <a:latin typeface="Garamond" panose="02020404030301010803" pitchFamily="18" charset="0"/>
            </a:endParaRPr>
          </a:p>
          <a:p>
            <a:pPr algn="just"/>
            <a:r>
              <a:rPr lang="en-GB" sz="2400" dirty="0">
                <a:latin typeface="Garamond" panose="02020404030301010803" pitchFamily="18" charset="0"/>
              </a:rPr>
              <a:t>The Patriarch of Baghdad, </a:t>
            </a:r>
            <a:r>
              <a:rPr lang="en-GB" sz="2400" i="0" dirty="0">
                <a:solidFill>
                  <a:srgbClr val="202122"/>
                </a:solidFill>
                <a:effectLst/>
                <a:latin typeface="Garamond" panose="02020404030301010803" pitchFamily="18" charset="0"/>
              </a:rPr>
              <a:t>Louis Raphaël I Sako was made a cardinal by Pope Francis in 2018 (see photograph, left).</a:t>
            </a:r>
            <a:endParaRPr lang="en-GB" sz="2400" dirty="0">
              <a:latin typeface="Garamond" panose="02020404030301010803" pitchFamily="18" charset="0"/>
            </a:endParaRPr>
          </a:p>
        </p:txBody>
      </p:sp>
      <p:pic>
        <p:nvPicPr>
          <p:cNvPr id="5122" name="Picture 2">
            <a:extLst>
              <a:ext uri="{FF2B5EF4-FFF2-40B4-BE49-F238E27FC236}">
                <a16:creationId xmlns:a16="http://schemas.microsoft.com/office/drawing/2014/main" id="{EF2FBCE0-F69A-4B74-B496-24B6EBFE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96" y="1787403"/>
            <a:ext cx="2655903" cy="353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2C2A-45E7-186B-72DA-D394917396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CEFBBC-7FC9-3098-7899-116A66D6F3EF}"/>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a:t>
            </a:r>
            <a:r>
              <a:rPr lang="en-GB" sz="2800" baseline="30000" dirty="0">
                <a:solidFill>
                  <a:schemeClr val="accent4">
                    <a:lumMod val="75000"/>
                  </a:schemeClr>
                </a:solidFill>
                <a:latin typeface="Garamond" panose="02020404030301010803" pitchFamily="18" charset="0"/>
              </a:rPr>
              <a:t>rd</a:t>
            </a:r>
            <a:r>
              <a:rPr lang="en-GB" sz="2800" dirty="0">
                <a:solidFill>
                  <a:schemeClr val="accent4">
                    <a:lumMod val="75000"/>
                  </a:schemeClr>
                </a:solidFill>
                <a:latin typeface="Garamond" panose="02020404030301010803" pitchFamily="18" charset="0"/>
              </a:rPr>
              <a:t> March 2025</a:t>
            </a:r>
          </a:p>
        </p:txBody>
      </p:sp>
      <p:pic>
        <p:nvPicPr>
          <p:cNvPr id="4" name="Picture 3">
            <a:extLst>
              <a:ext uri="{FF2B5EF4-FFF2-40B4-BE49-F238E27FC236}">
                <a16:creationId xmlns:a16="http://schemas.microsoft.com/office/drawing/2014/main" id="{3CE54A15-220B-4E0B-B276-EE9FC0799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A1E79AFB-A9D8-1E80-8164-2AE166D1B164}"/>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AEFBE5DF-129A-4DAD-782F-C149FF412D10}"/>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68CA73C9-4BA5-4BC7-889E-1EBADAE76B3D}"/>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a:extLst>
              <a:ext uri="{FF2B5EF4-FFF2-40B4-BE49-F238E27FC236}">
                <a16:creationId xmlns:a16="http://schemas.microsoft.com/office/drawing/2014/main" id="{3583357F-5235-0EF7-76DA-42D021B72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The Healing Power of Forgiveness | Sharp HealthCare">
            <a:extLst>
              <a:ext uri="{FF2B5EF4-FFF2-40B4-BE49-F238E27FC236}">
                <a16:creationId xmlns:a16="http://schemas.microsoft.com/office/drawing/2014/main" id="{F4C2AEB1-04C3-12C5-CD83-F7418E57E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376" y="1940052"/>
            <a:ext cx="5575041" cy="31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6865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10591</TotalTime>
  <Words>425</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4</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711</cp:revision>
  <dcterms:created xsi:type="dcterms:W3CDTF">2019-09-06T14:56:38Z</dcterms:created>
  <dcterms:modified xsi:type="dcterms:W3CDTF">2025-02-25T13:58:02Z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