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418" r:id="rId10"/>
    <p:sldId id="402" r:id="rId11"/>
    <p:sldId id="4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5DB03-3C0D-4179-9FFD-4B03DD7FC531}" v="6" dt="2025-03-14T14:44:23.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195DB03-3C0D-4179-9FFD-4B03DD7FC531}"/>
    <pc:docChg chg="custSel modSld">
      <pc:chgData name="John Adams" userId="1143faee-bb16-416e-8056-0ed4c730fe93" providerId="ADAL" clId="{E195DB03-3C0D-4179-9FFD-4B03DD7FC531}" dt="2025-03-14T14:52:28.765" v="436" actId="14100"/>
      <pc:docMkLst>
        <pc:docMk/>
      </pc:docMkLst>
      <pc:sldChg chg="modSp mod">
        <pc:chgData name="John Adams" userId="1143faee-bb16-416e-8056-0ed4c730fe93" providerId="ADAL" clId="{E195DB03-3C0D-4179-9FFD-4B03DD7FC531}" dt="2025-03-14T14:44:23.585" v="11" actId="14861"/>
        <pc:sldMkLst>
          <pc:docMk/>
          <pc:sldMk cId="2058881387" sldId="297"/>
        </pc:sldMkLst>
        <pc:spChg chg="mod">
          <ac:chgData name="John Adams" userId="1143faee-bb16-416e-8056-0ed4c730fe93" providerId="ADAL" clId="{E195DB03-3C0D-4179-9FFD-4B03DD7FC531}" dt="2025-03-14T14:43:29.372" v="5" actId="20577"/>
          <ac:spMkLst>
            <pc:docMk/>
            <pc:sldMk cId="2058881387" sldId="297"/>
            <ac:spMk id="3" creationId="{00000000-0000-0000-0000-000000000000}"/>
          </ac:spMkLst>
        </pc:spChg>
        <pc:picChg chg="mod">
          <ac:chgData name="John Adams" userId="1143faee-bb16-416e-8056-0ed4c730fe93" providerId="ADAL" clId="{E195DB03-3C0D-4179-9FFD-4B03DD7FC531}" dt="2025-03-14T14:44:23.585" v="11" actId="14861"/>
          <ac:picMkLst>
            <pc:docMk/>
            <pc:sldMk cId="2058881387" sldId="297"/>
            <ac:picMk id="1026" creationId="{8C0BB082-7727-8901-CE4B-6FE41B12C344}"/>
          </ac:picMkLst>
        </pc:picChg>
      </pc:sldChg>
      <pc:sldChg chg="modSp mod">
        <pc:chgData name="John Adams" userId="1143faee-bb16-416e-8056-0ed4c730fe93" providerId="ADAL" clId="{E195DB03-3C0D-4179-9FFD-4B03DD7FC531}" dt="2025-03-14T14:45:24.290" v="90" actId="6549"/>
        <pc:sldMkLst>
          <pc:docMk/>
          <pc:sldMk cId="3373429092" sldId="360"/>
        </pc:sldMkLst>
        <pc:spChg chg="mod">
          <ac:chgData name="John Adams" userId="1143faee-bb16-416e-8056-0ed4c730fe93" providerId="ADAL" clId="{E195DB03-3C0D-4179-9FFD-4B03DD7FC531}" dt="2025-03-14T14:45:24.290" v="90" actId="6549"/>
          <ac:spMkLst>
            <pc:docMk/>
            <pc:sldMk cId="3373429092" sldId="360"/>
            <ac:spMk id="4" creationId="{00000000-0000-0000-0000-000000000000}"/>
          </ac:spMkLst>
        </pc:spChg>
      </pc:sldChg>
      <pc:sldChg chg="modSp mod">
        <pc:chgData name="John Adams" userId="1143faee-bb16-416e-8056-0ed4c730fe93" providerId="ADAL" clId="{E195DB03-3C0D-4179-9FFD-4B03DD7FC531}" dt="2025-03-14T14:45:00.269" v="19" actId="1076"/>
        <pc:sldMkLst>
          <pc:docMk/>
          <pc:sldMk cId="863469421" sldId="396"/>
        </pc:sldMkLst>
        <pc:spChg chg="mod">
          <ac:chgData name="John Adams" userId="1143faee-bb16-416e-8056-0ed4c730fe93" providerId="ADAL" clId="{E195DB03-3C0D-4179-9FFD-4B03DD7FC531}" dt="2025-03-14T14:45:00.269" v="19" actId="1076"/>
          <ac:spMkLst>
            <pc:docMk/>
            <pc:sldMk cId="863469421" sldId="396"/>
            <ac:spMk id="2" creationId="{00000000-0000-0000-0000-000000000000}"/>
          </ac:spMkLst>
        </pc:spChg>
        <pc:picChg chg="mod">
          <ac:chgData name="John Adams" userId="1143faee-bb16-416e-8056-0ed4c730fe93" providerId="ADAL" clId="{E195DB03-3C0D-4179-9FFD-4B03DD7FC531}" dt="2025-03-14T14:44:42.600" v="15" actId="14100"/>
          <ac:picMkLst>
            <pc:docMk/>
            <pc:sldMk cId="863469421" sldId="396"/>
            <ac:picMk id="4" creationId="{76083F13-03B9-C447-8B18-B9A2A01B4E09}"/>
          </ac:picMkLst>
        </pc:picChg>
      </pc:sldChg>
      <pc:sldChg chg="modSp mod">
        <pc:chgData name="John Adams" userId="1143faee-bb16-416e-8056-0ed4c730fe93" providerId="ADAL" clId="{E195DB03-3C0D-4179-9FFD-4B03DD7FC531}" dt="2025-03-14T14:52:28.765" v="436" actId="14100"/>
        <pc:sldMkLst>
          <pc:docMk/>
          <pc:sldMk cId="1884301607" sldId="402"/>
        </pc:sldMkLst>
        <pc:spChg chg="mod">
          <ac:chgData name="John Adams" userId="1143faee-bb16-416e-8056-0ed4c730fe93" providerId="ADAL" clId="{E195DB03-3C0D-4179-9FFD-4B03DD7FC531}" dt="2025-03-14T14:52:28.765" v="436" actId="14100"/>
          <ac:spMkLst>
            <pc:docMk/>
            <pc:sldMk cId="1884301607" sldId="402"/>
            <ac:spMk id="3" creationId="{AF93147B-923A-EE28-4743-D41E46DEB6A1}"/>
          </ac:spMkLst>
        </pc:spChg>
        <pc:spChg chg="mod">
          <ac:chgData name="John Adams" userId="1143faee-bb16-416e-8056-0ed4c730fe93" providerId="ADAL" clId="{E195DB03-3C0D-4179-9FFD-4B03DD7FC531}" dt="2025-03-14T14:52:16.396" v="421" actId="20577"/>
          <ac:spMkLst>
            <pc:docMk/>
            <pc:sldMk cId="1884301607" sldId="402"/>
            <ac:spMk id="12" creationId="{00000000-0000-0000-0000-000000000000}"/>
          </ac:spMkLst>
        </pc:spChg>
        <pc:picChg chg="mod">
          <ac:chgData name="John Adams" userId="1143faee-bb16-416e-8056-0ed4c730fe93" providerId="ADAL" clId="{E195DB03-3C0D-4179-9FFD-4B03DD7FC531}" dt="2025-03-14T14:50:57.022" v="391" actId="14100"/>
          <ac:picMkLst>
            <pc:docMk/>
            <pc:sldMk cId="1884301607" sldId="402"/>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19/03/2025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432"/>
          <a:stretch/>
        </p:blipFill>
        <p:spPr bwMode="auto">
          <a:xfrm>
            <a:off x="3124911" y="2113511"/>
            <a:ext cx="5942171" cy="292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Forgiveness</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2531000-85C1-27F4-641E-EAD5440E4FE7}"/>
              </a:ext>
            </a:extLst>
          </p:cNvPr>
          <p:cNvSpPr txBox="1"/>
          <p:nvPr/>
        </p:nvSpPr>
        <p:spPr>
          <a:xfrm>
            <a:off x="5055811" y="1895306"/>
            <a:ext cx="6821927" cy="4154984"/>
          </a:xfrm>
          <a:prstGeom prst="rect">
            <a:avLst/>
          </a:prstGeom>
          <a:noFill/>
          <a:ln>
            <a:solidFill>
              <a:schemeClr val="bg1"/>
            </a:solidFill>
          </a:ln>
        </p:spPr>
        <p:txBody>
          <a:bodyPr wrap="square" rtlCol="0">
            <a:spAutoFit/>
          </a:bodyPr>
          <a:lstStyle/>
          <a:p>
            <a:pPr algn="ctr"/>
            <a:r>
              <a:rPr lang="en-GB" sz="2400" dirty="0">
                <a:latin typeface="Garamond" panose="02020404030301010803" pitchFamily="18" charset="0"/>
              </a:rPr>
              <a:t>We are called to reflect on God’s call to free us,                                                                            the importance of staying faithful,                                                                                             and the need to bear fruit in our lives.</a:t>
            </a:r>
          </a:p>
          <a:p>
            <a:pPr algn="ctr"/>
            <a:r>
              <a:rPr lang="en-GB" sz="2400" dirty="0">
                <a:latin typeface="Garamond" panose="02020404030301010803" pitchFamily="18" charset="0"/>
              </a:rPr>
              <a:t> We are reminded us that He is always aware                                                                                 of our difficulties.                                                                                                                        He sees our hardships and is ready to help us. </a:t>
            </a:r>
          </a:p>
          <a:p>
            <a:pPr algn="ctr"/>
            <a:r>
              <a:rPr lang="en-GB" sz="2400" dirty="0">
                <a:latin typeface="Garamond" panose="02020404030301010803" pitchFamily="18" charset="0"/>
              </a:rPr>
              <a:t>St Paul calls us to examine our lives.                                                                                            We need to identify and remove anything                                                                                   that distracts us from God. </a:t>
            </a:r>
          </a:p>
          <a:p>
            <a:pPr algn="ctr"/>
            <a:r>
              <a:rPr lang="en-GB" sz="2400" dirty="0">
                <a:latin typeface="Garamond" panose="02020404030301010803" pitchFamily="18" charset="0"/>
              </a:rPr>
              <a:t>Staying faithful means putting God first                                                                                           in everything we do.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l="17541" t="-98" r="15304" b="98"/>
          <a:stretch/>
        </p:blipFill>
        <p:spPr>
          <a:xfrm>
            <a:off x="641765" y="1802804"/>
            <a:ext cx="4536725" cy="4504690"/>
          </a:xfrm>
          <a:prstGeom prst="rect">
            <a:avLst/>
          </a:prstGeom>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774156" y="2330842"/>
            <a:ext cx="5955684" cy="3200876"/>
          </a:xfrm>
          <a:prstGeom prst="rect">
            <a:avLst/>
          </a:prstGeom>
        </p:spPr>
        <p:txBody>
          <a:bodyPr wrap="square">
            <a:spAutoFit/>
          </a:bodyPr>
          <a:lstStyle/>
          <a:p>
            <a:pPr algn="ctr"/>
            <a:r>
              <a:rPr lang="en-GB" b="1" dirty="0">
                <a:solidFill>
                  <a:srgbClr val="FF0000"/>
                </a:solidFill>
                <a:latin typeface="Garamond" panose="02020404030301010803" pitchFamily="18" charset="0"/>
              </a:rPr>
              <a:t>3</a:t>
            </a:r>
            <a:r>
              <a:rPr lang="en-GB" b="1" baseline="30000" dirty="0">
                <a:solidFill>
                  <a:srgbClr val="FF0000"/>
                </a:solidFill>
                <a:latin typeface="Garamond" panose="02020404030301010803" pitchFamily="18" charset="0"/>
              </a:rPr>
              <a:t>rd</a:t>
            </a:r>
            <a:r>
              <a:rPr lang="en-GB" b="1" dirty="0">
                <a:solidFill>
                  <a:srgbClr val="FF0000"/>
                </a:solidFill>
                <a:latin typeface="Garamond" panose="02020404030301010803" pitchFamily="18" charset="0"/>
              </a:rPr>
              <a:t> Sunday of Lent</a:t>
            </a:r>
          </a:p>
          <a:p>
            <a:pPr algn="ctr"/>
            <a:r>
              <a:rPr lang="en-GB" sz="3600" b="1" dirty="0">
                <a:latin typeface="Garamond" panose="02020404030301010803" pitchFamily="18" charset="0"/>
              </a:rPr>
              <a:t>Sunday 23rd March 2025</a:t>
            </a:r>
            <a:r>
              <a:rPr lang="en-GB" sz="3600" dirty="0">
                <a:latin typeface="Garamond" panose="02020404030301010803" pitchFamily="18" charset="0"/>
              </a:rPr>
              <a:t>    </a:t>
            </a:r>
          </a:p>
          <a:p>
            <a:pPr algn="ctr"/>
            <a:endParaRPr lang="en-GB" sz="400" dirty="0">
              <a:latin typeface="Garamond" panose="02020404030301010803" pitchFamily="18" charset="0"/>
            </a:endParaRPr>
          </a:p>
          <a:p>
            <a:pPr algn="ctr"/>
            <a:r>
              <a:rPr lang="en-GB" sz="3600" dirty="0">
                <a:latin typeface="Garamond" panose="02020404030301010803" pitchFamily="18" charset="0"/>
              </a:rPr>
              <a:t>In the Gospel of Luke,             we hear that</a:t>
            </a:r>
            <a:endParaRPr lang="en-GB" sz="400" dirty="0">
              <a:latin typeface="Garamond" panose="02020404030301010803" pitchFamily="18" charset="0"/>
            </a:endParaRPr>
          </a:p>
          <a:p>
            <a:pPr algn="ctr"/>
            <a:r>
              <a:rPr lang="en-GB" dirty="0">
                <a:latin typeface="Garamond" panose="02020404030301010803" pitchFamily="18" charset="0"/>
              </a:rPr>
              <a:t>  </a:t>
            </a:r>
            <a:r>
              <a:rPr lang="en-GB" sz="3600" dirty="0">
                <a:latin typeface="Garamond" panose="02020404030301010803" pitchFamily="18" charset="0"/>
              </a:rPr>
              <a:t>“This is indeed the Saviour of the world.”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309"/>
          <a:stretch/>
        </p:blipFill>
        <p:spPr bwMode="auto">
          <a:xfrm>
            <a:off x="653143" y="2361225"/>
            <a:ext cx="5327779" cy="40808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268188" y="1973984"/>
            <a:ext cx="6856873" cy="4255011"/>
          </a:xfrm>
          <a:prstGeom prst="rect">
            <a:avLst/>
          </a:prstGeom>
        </p:spPr>
        <p:txBody>
          <a:bodyPr wrap="square">
            <a:spAutoFit/>
          </a:bodyPr>
          <a:lstStyle/>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CHRIST </a:t>
            </a:r>
          </a:p>
          <a:p>
            <a:pPr algn="ctr" fontAlgn="base"/>
            <a:r>
              <a:rPr lang="en-US" sz="4400" b="0" i="0" dirty="0">
                <a:effectLst/>
                <a:latin typeface="Garamond" panose="02020404030301010803" pitchFamily="18" charset="0"/>
              </a:rPr>
              <a:t>BE IN ALL</a:t>
            </a:r>
          </a:p>
          <a:p>
            <a:pPr algn="ctr" fontAlgn="base"/>
            <a:r>
              <a:rPr lang="en-US" sz="4400" b="0" i="0" dirty="0">
                <a:effectLst/>
                <a:latin typeface="Garamond" panose="02020404030301010803" pitchFamily="18" charset="0"/>
              </a:rPr>
              <a:t> THE EYES </a:t>
            </a:r>
          </a:p>
          <a:p>
            <a:pPr algn="ctr" fontAlgn="base"/>
            <a:r>
              <a:rPr lang="en-US" sz="4400" b="0" i="0" dirty="0">
                <a:effectLst/>
                <a:latin typeface="Garamond" panose="02020404030301010803" pitchFamily="18" charset="0"/>
              </a:rPr>
              <a:t>THAT SEE ME</a:t>
            </a:r>
            <a:r>
              <a:rPr lang="en-GB" sz="4400" b="0" i="0" dirty="0">
                <a:effectLst/>
                <a:latin typeface="Garamond" panose="02020404030301010803" pitchFamily="18" charset="0"/>
              </a:rPr>
              <a:t>.</a:t>
            </a:r>
            <a:endParaRPr lang="en-US" sz="4400" b="0" i="0" dirty="0">
              <a:effectLst/>
              <a:latin typeface="Garamond" panose="02020404030301010803"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4" name="Picture 3">
            <a:extLst>
              <a:ext uri="{FF2B5EF4-FFF2-40B4-BE49-F238E27FC236}">
                <a16:creationId xmlns:a16="http://schemas.microsoft.com/office/drawing/2014/main" id="{76083F13-03B9-C447-8B18-B9A2A01B4E09}"/>
              </a:ext>
            </a:extLst>
          </p:cNvPr>
          <p:cNvPicPr>
            <a:picLocks noChangeAspect="1"/>
          </p:cNvPicPr>
          <p:nvPr/>
        </p:nvPicPr>
        <p:blipFill rotWithShape="1">
          <a:blip r:embed="rId3">
            <a:extLst>
              <a:ext uri="{28A0092B-C50C-407E-A947-70E740481C1C}">
                <a14:useLocalDpi xmlns:a14="http://schemas.microsoft.com/office/drawing/2010/main" val="0"/>
              </a:ext>
            </a:extLst>
          </a:blip>
          <a:srcRect l="3909"/>
          <a:stretch/>
        </p:blipFill>
        <p:spPr>
          <a:xfrm>
            <a:off x="271913" y="2333823"/>
            <a:ext cx="7100593" cy="4160283"/>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67074" y="1786368"/>
            <a:ext cx="7122290" cy="4511235"/>
          </a:xfrm>
          <a:prstGeom prst="rect">
            <a:avLst/>
          </a:prstGeom>
          <a:noFill/>
        </p:spPr>
        <p:txBody>
          <a:bodyPr wrap="square" rtlCol="0">
            <a:spAutoFit/>
          </a:bodyPr>
          <a:lstStyle/>
          <a:p>
            <a:pPr algn="ctr">
              <a:lnSpc>
                <a:spcPct val="107000"/>
              </a:lnSpc>
              <a:spcAft>
                <a:spcPts val="800"/>
              </a:spcAft>
              <a:buClr>
                <a:srgbClr val="212121"/>
              </a:buClr>
            </a:pPr>
            <a:r>
              <a:rPr lang="en-GB" sz="5400" dirty="0">
                <a:latin typeface="Garamond" panose="02020404030301010803" pitchFamily="18" charset="0"/>
              </a:rPr>
              <a:t>“Never tire of                  asking                                God’s                      forgiveness.”</a:t>
            </a:r>
          </a:p>
          <a:p>
            <a:pPr>
              <a:lnSpc>
                <a:spcPct val="107000"/>
              </a:lnSpc>
              <a:spcAft>
                <a:spcPts val="800"/>
              </a:spcAft>
              <a:buClr>
                <a:srgbClr val="212121"/>
              </a:buClr>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17779" y="117427"/>
            <a:ext cx="11854616" cy="209912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The Annunciation: 25</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March</a:t>
            </a:r>
            <a:endParaRPr lang="en-GB" sz="6600" dirty="0">
              <a:solidFill>
                <a:schemeClr val="accent1">
                  <a:lumMod val="75000"/>
                </a:schemeClr>
              </a:solidFill>
              <a:latin typeface="Garamond" panose="02020404030301010803" pitchFamily="18" charset="0"/>
            </a:endParaRP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1026" name="Picture 2">
            <a:extLst>
              <a:ext uri="{FF2B5EF4-FFF2-40B4-BE49-F238E27FC236}">
                <a16:creationId xmlns:a16="http://schemas.microsoft.com/office/drawing/2014/main" id="{19D9D9DC-47FE-452B-B95B-CEA4371D08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944" y="2255786"/>
            <a:ext cx="3777299" cy="4771326"/>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9795" y="2449698"/>
            <a:ext cx="7295582" cy="4616648"/>
          </a:xfrm>
          <a:prstGeom prst="rect">
            <a:avLst/>
          </a:prstGeom>
          <a:noFill/>
        </p:spPr>
        <p:txBody>
          <a:bodyPr wrap="square" rtlCol="0">
            <a:spAutoFit/>
          </a:bodyPr>
          <a:lstStyle/>
          <a:p>
            <a:pPr algn="just"/>
            <a:r>
              <a:rPr lang="en-GB" sz="2400" dirty="0">
                <a:latin typeface="Garamond" panose="02020404030301010803" pitchFamily="18" charset="0"/>
              </a:rPr>
              <a:t>The Annunciation is the beginning of Jesus in His human nature. It was with the consent of Mary, which was foreseen through eternity that the will of God was done. It is through Mary that Jesus is a member of the human race.</a:t>
            </a:r>
          </a:p>
          <a:p>
            <a:endParaRPr lang="en-GB" sz="1400" dirty="0">
              <a:latin typeface="Garamond" panose="02020404030301010803" pitchFamily="18" charset="0"/>
            </a:endParaRPr>
          </a:p>
          <a:p>
            <a:r>
              <a:rPr lang="en-GB" sz="2400" dirty="0">
                <a:latin typeface="Garamond" panose="02020404030301010803" pitchFamily="18" charset="0"/>
              </a:rPr>
              <a:t>We ask Mary to intercede for us and for the world.</a:t>
            </a:r>
          </a:p>
          <a:p>
            <a:endParaRPr lang="en-GB" sz="1400" dirty="0">
              <a:latin typeface="Garamond" panose="02020404030301010803" pitchFamily="18" charset="0"/>
            </a:endParaRPr>
          </a:p>
          <a:p>
            <a:r>
              <a:rPr lang="en-GB" sz="2400" dirty="0">
                <a:latin typeface="Garamond" panose="02020404030301010803" pitchFamily="18" charset="0"/>
              </a:rPr>
              <a:t>Holy Mary, mother fair,</a:t>
            </a:r>
            <a:br>
              <a:rPr lang="en-GB" sz="2400" dirty="0">
                <a:latin typeface="Garamond" panose="02020404030301010803" pitchFamily="18" charset="0"/>
              </a:rPr>
            </a:br>
            <a:r>
              <a:rPr lang="en-GB" sz="2400" dirty="0">
                <a:latin typeface="Garamond" panose="02020404030301010803" pitchFamily="18" charset="0"/>
              </a:rPr>
              <a:t>Filled with love for God,</a:t>
            </a:r>
            <a:br>
              <a:rPr lang="en-GB" sz="2400" dirty="0">
                <a:latin typeface="Garamond" panose="02020404030301010803" pitchFamily="18" charset="0"/>
              </a:rPr>
            </a:br>
            <a:r>
              <a:rPr lang="en-GB" sz="2400" dirty="0">
                <a:latin typeface="Garamond" panose="02020404030301010803" pitchFamily="18" charset="0"/>
              </a:rPr>
              <a:t>Pray for us in all our needs.</a:t>
            </a:r>
            <a:br>
              <a:rPr lang="en-GB" sz="2400" dirty="0">
                <a:latin typeface="Garamond" panose="02020404030301010803" pitchFamily="18" charset="0"/>
              </a:rPr>
            </a:br>
            <a:r>
              <a:rPr lang="en-GB" sz="2400" dirty="0">
                <a:latin typeface="Garamond" panose="02020404030301010803" pitchFamily="18" charset="0"/>
              </a:rPr>
              <a:t>Pray for us today.</a:t>
            </a:r>
          </a:p>
          <a:p>
            <a:r>
              <a:rPr lang="en-GB" sz="2400" dirty="0">
                <a:latin typeface="Garamond" panose="02020404030301010803" pitchFamily="18" charset="0"/>
              </a:rPr>
              <a:t>Amen </a:t>
            </a:r>
          </a:p>
          <a:p>
            <a:endParaRPr lang="en-GB" dirty="0"/>
          </a:p>
        </p:txBody>
      </p:sp>
    </p:spTree>
    <p:extLst>
      <p:ext uri="{BB962C8B-B14F-4D97-AF65-F5344CB8AC3E}">
        <p14:creationId xmlns:p14="http://schemas.microsoft.com/office/powerpoint/2010/main" val="59820667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025601"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rgbClr val="2E75B6"/>
              </a:solidFill>
              <a:latin typeface="Garamond" panose="02020404030301010803" pitchFamily="18" charset="0"/>
            </a:endParaRPr>
          </a:p>
          <a:p>
            <a:pPr algn="ctr"/>
            <a:r>
              <a:rPr lang="en-US" sz="6000" b="1" dirty="0">
                <a:solidFill>
                  <a:schemeClr val="accent1">
                    <a:lumMod val="75000"/>
                  </a:schemeClr>
                </a:solidFill>
                <a:latin typeface="Garamond" panose="02020404030301010803" pitchFamily="18" charset="0"/>
              </a:rPr>
              <a:t>The Byzantine Rite</a:t>
            </a:r>
          </a:p>
          <a:p>
            <a:pPr algn="ctr"/>
            <a:endParaRPr lang="en-GB" sz="6000" b="1" dirty="0">
              <a:solidFill>
                <a:srgbClr val="2E75B6"/>
              </a:solidFill>
              <a:latin typeface="Garamond" panose="020204040303010108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22" y="1856088"/>
            <a:ext cx="3425039" cy="3425039"/>
          </a:xfrm>
          <a:prstGeom prst="rect">
            <a:avLst/>
          </a:prstGeom>
        </p:spPr>
      </p:pic>
      <p:sp>
        <p:nvSpPr>
          <p:cNvPr id="12" name="Rectangle 11"/>
          <p:cNvSpPr/>
          <p:nvPr/>
        </p:nvSpPr>
        <p:spPr>
          <a:xfrm>
            <a:off x="3890865" y="1856088"/>
            <a:ext cx="7848697" cy="3447098"/>
          </a:xfrm>
          <a:prstGeom prst="rect">
            <a:avLst/>
          </a:prstGeom>
        </p:spPr>
        <p:txBody>
          <a:bodyPr wrap="square">
            <a:spAutoFit/>
          </a:bodyPr>
          <a:lstStyle/>
          <a:p>
            <a:pPr algn="just"/>
            <a:r>
              <a:rPr lang="en-GB" sz="2000" b="1" dirty="0">
                <a:latin typeface="Garamond" panose="02020404030301010803" pitchFamily="18" charset="0"/>
              </a:rPr>
              <a:t>             THE BELARUSIAN GREEK CATHOLIC CHURCH</a:t>
            </a:r>
          </a:p>
          <a:p>
            <a:pPr algn="just"/>
            <a:r>
              <a:rPr lang="en-GB" sz="2200" dirty="0">
                <a:latin typeface="Garamond" panose="02020404030301010803" pitchFamily="18" charset="0"/>
              </a:rPr>
              <a:t>At the beginning of 2015, the Belarusian Greek Catholic Church had 10,000 members within Belarus, 3,000 of whom live in the Church’s 20 parishes. The parishes are organized into two deaneries, each headed by a </a:t>
            </a:r>
            <a:r>
              <a:rPr lang="en-GB" sz="2200" dirty="0" err="1">
                <a:latin typeface="Garamond" panose="02020404030301010803" pitchFamily="18" charset="0"/>
              </a:rPr>
              <a:t>protopresbyter</a:t>
            </a:r>
            <a:r>
              <a:rPr lang="en-GB" sz="2200" dirty="0">
                <a:latin typeface="Garamond" panose="02020404030301010803" pitchFamily="18" charset="0"/>
              </a:rPr>
              <a:t> or archpriest. In March 2023, Pope Francis appointed Jan Sergiusz Gajek, M.I.C. to head the Church as its Mitred Archimandrite. Belarusian Greek Catholics abroad number a further 2,000, with the chief centres being the Church of St Cyril of Turau and All the Patron Saints of the Belarusian People  (in London) and a parish in Antwerp.</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432"/>
          <a:stretch/>
        </p:blipFill>
        <p:spPr bwMode="auto">
          <a:xfrm>
            <a:off x="3124911" y="2113511"/>
            <a:ext cx="5942171" cy="292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7716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66f78821-969e-443f-8b7e-99ce487fda9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11062</TotalTime>
  <Words>427</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741</cp:revision>
  <dcterms:created xsi:type="dcterms:W3CDTF">2019-09-06T14:56:38Z</dcterms:created>
  <dcterms:modified xsi:type="dcterms:W3CDTF">2025-03-19T09:45:36Z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