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411" r:id="rId6"/>
    <p:sldId id="297" r:id="rId7"/>
    <p:sldId id="414" r:id="rId8"/>
    <p:sldId id="396" r:id="rId9"/>
    <p:sldId id="360" r:id="rId10"/>
    <p:sldId id="295" r:id="rId11"/>
    <p:sldId id="272" r:id="rId12"/>
    <p:sldId id="402" r:id="rId13"/>
    <p:sldId id="41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A79A08-3C3F-4B52-ADFE-E162566B1C0D}" v="27" dt="2025-04-22T09:49:03.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660"/>
  </p:normalViewPr>
  <p:slideViewPr>
    <p:cSldViewPr snapToGrid="0">
      <p:cViewPr varScale="1">
        <p:scale>
          <a:sx n="66" d="100"/>
          <a:sy n="66" d="100"/>
        </p:scale>
        <p:origin x="230"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E8A79A08-3C3F-4B52-ADFE-E162566B1C0D}"/>
    <pc:docChg chg="undo custSel addSld delSld modSld">
      <pc:chgData name="John Adams" userId="1143faee-bb16-416e-8056-0ed4c730fe93" providerId="ADAL" clId="{E8A79A08-3C3F-4B52-ADFE-E162566B1C0D}" dt="2025-04-22T09:49:34.252" v="625" actId="20577"/>
      <pc:docMkLst>
        <pc:docMk/>
      </pc:docMkLst>
      <pc:sldChg chg="modSp add mod">
        <pc:chgData name="John Adams" userId="1143faee-bb16-416e-8056-0ed4c730fe93" providerId="ADAL" clId="{E8A79A08-3C3F-4B52-ADFE-E162566B1C0D}" dt="2025-04-22T09:40:27.080" v="251" actId="207"/>
        <pc:sldMkLst>
          <pc:docMk/>
          <pc:sldMk cId="2339235338" sldId="272"/>
        </pc:sldMkLst>
        <pc:spChg chg="mod">
          <ac:chgData name="John Adams" userId="1143faee-bb16-416e-8056-0ed4c730fe93" providerId="ADAL" clId="{E8A79A08-3C3F-4B52-ADFE-E162566B1C0D}" dt="2025-04-22T09:40:27.080" v="251" actId="207"/>
          <ac:spMkLst>
            <pc:docMk/>
            <pc:sldMk cId="2339235338" sldId="272"/>
            <ac:spMk id="8" creationId="{00000000-0000-0000-0000-000000000000}"/>
          </ac:spMkLst>
        </pc:spChg>
      </pc:sldChg>
      <pc:sldChg chg="modSp add mod modTransition">
        <pc:chgData name="John Adams" userId="1143faee-bb16-416e-8056-0ed4c730fe93" providerId="ADAL" clId="{E8A79A08-3C3F-4B52-ADFE-E162566B1C0D}" dt="2025-04-22T09:38:57.545" v="248" actId="207"/>
        <pc:sldMkLst>
          <pc:docMk/>
          <pc:sldMk cId="3295761161" sldId="295"/>
        </pc:sldMkLst>
        <pc:spChg chg="mod">
          <ac:chgData name="John Adams" userId="1143faee-bb16-416e-8056-0ed4c730fe93" providerId="ADAL" clId="{E8A79A08-3C3F-4B52-ADFE-E162566B1C0D}" dt="2025-04-22T09:38:57.545" v="248" actId="207"/>
          <ac:spMkLst>
            <pc:docMk/>
            <pc:sldMk cId="3295761161" sldId="295"/>
            <ac:spMk id="2" creationId="{64B5011E-12A4-1713-A4FF-C62BC793B24A}"/>
          </ac:spMkLst>
        </pc:spChg>
      </pc:sldChg>
      <pc:sldChg chg="addSp delSp modSp mod">
        <pc:chgData name="John Adams" userId="1143faee-bb16-416e-8056-0ed4c730fe93" providerId="ADAL" clId="{E8A79A08-3C3F-4B52-ADFE-E162566B1C0D}" dt="2025-04-22T09:29:07.978" v="140" actId="1076"/>
        <pc:sldMkLst>
          <pc:docMk/>
          <pc:sldMk cId="2058881387" sldId="297"/>
        </pc:sldMkLst>
        <pc:spChg chg="mod">
          <ac:chgData name="John Adams" userId="1143faee-bb16-416e-8056-0ed4c730fe93" providerId="ADAL" clId="{E8A79A08-3C3F-4B52-ADFE-E162566B1C0D}" dt="2025-04-22T09:28:07.979" v="137" actId="1076"/>
          <ac:spMkLst>
            <pc:docMk/>
            <pc:sldMk cId="2058881387" sldId="297"/>
            <ac:spMk id="3" creationId="{00000000-0000-0000-0000-000000000000}"/>
          </ac:spMkLst>
        </pc:spChg>
        <pc:picChg chg="del">
          <ac:chgData name="John Adams" userId="1143faee-bb16-416e-8056-0ed4c730fe93" providerId="ADAL" clId="{E8A79A08-3C3F-4B52-ADFE-E162566B1C0D}" dt="2025-04-22T09:27:19.608" v="86" actId="478"/>
          <ac:picMkLst>
            <pc:docMk/>
            <pc:sldMk cId="2058881387" sldId="297"/>
            <ac:picMk id="5" creationId="{36621C33-8E86-0AB9-FC27-665A154C70F8}"/>
          </ac:picMkLst>
        </pc:picChg>
        <pc:picChg chg="add mod">
          <ac:chgData name="John Adams" userId="1143faee-bb16-416e-8056-0ed4c730fe93" providerId="ADAL" clId="{E8A79A08-3C3F-4B52-ADFE-E162566B1C0D}" dt="2025-04-22T09:29:07.978" v="140" actId="1076"/>
          <ac:picMkLst>
            <pc:docMk/>
            <pc:sldMk cId="2058881387" sldId="297"/>
            <ac:picMk id="2050" creationId="{37256D97-0740-7761-7659-E2E165A981CC}"/>
          </ac:picMkLst>
        </pc:picChg>
      </pc:sldChg>
      <pc:sldChg chg="modSp mod">
        <pc:chgData name="John Adams" userId="1143faee-bb16-416e-8056-0ed4c730fe93" providerId="ADAL" clId="{E8A79A08-3C3F-4B52-ADFE-E162566B1C0D}" dt="2025-04-22T09:35:48.973" v="171" actId="1076"/>
        <pc:sldMkLst>
          <pc:docMk/>
          <pc:sldMk cId="3373429092" sldId="360"/>
        </pc:sldMkLst>
        <pc:spChg chg="mod">
          <ac:chgData name="John Adams" userId="1143faee-bb16-416e-8056-0ed4c730fe93" providerId="ADAL" clId="{E8A79A08-3C3F-4B52-ADFE-E162566B1C0D}" dt="2025-04-22T09:35:48.973" v="171" actId="1076"/>
          <ac:spMkLst>
            <pc:docMk/>
            <pc:sldMk cId="3373429092" sldId="360"/>
            <ac:spMk id="4" creationId="{00000000-0000-0000-0000-000000000000}"/>
          </ac:spMkLst>
        </pc:spChg>
      </pc:sldChg>
      <pc:sldChg chg="modSp del mod">
        <pc:chgData name="John Adams" userId="1143faee-bb16-416e-8056-0ed4c730fe93" providerId="ADAL" clId="{E8A79A08-3C3F-4B52-ADFE-E162566B1C0D}" dt="2025-04-22T09:40:20.860" v="250" actId="47"/>
        <pc:sldMkLst>
          <pc:docMk/>
          <pc:sldMk cId="3950083080" sldId="373"/>
        </pc:sldMkLst>
        <pc:spChg chg="mod">
          <ac:chgData name="John Adams" userId="1143faee-bb16-416e-8056-0ed4c730fe93" providerId="ADAL" clId="{E8A79A08-3C3F-4B52-ADFE-E162566B1C0D}" dt="2025-04-22T09:38:51.552" v="247" actId="207"/>
          <ac:spMkLst>
            <pc:docMk/>
            <pc:sldMk cId="3950083080" sldId="373"/>
            <ac:spMk id="8" creationId="{00000000-0000-0000-0000-000000000000}"/>
          </ac:spMkLst>
        </pc:spChg>
      </pc:sldChg>
      <pc:sldChg chg="addSp delSp modSp mod">
        <pc:chgData name="John Adams" userId="1143faee-bb16-416e-8056-0ed4c730fe93" providerId="ADAL" clId="{E8A79A08-3C3F-4B52-ADFE-E162566B1C0D}" dt="2025-04-22T09:22:50.629" v="22" actId="1076"/>
        <pc:sldMkLst>
          <pc:docMk/>
          <pc:sldMk cId="3196370579" sldId="394"/>
        </pc:sldMkLst>
        <pc:spChg chg="mod">
          <ac:chgData name="John Adams" userId="1143faee-bb16-416e-8056-0ed4c730fe93" providerId="ADAL" clId="{E8A79A08-3C3F-4B52-ADFE-E162566B1C0D}" dt="2025-04-22T09:21:14.360" v="11" actId="20577"/>
          <ac:spMkLst>
            <pc:docMk/>
            <pc:sldMk cId="3196370579" sldId="394"/>
            <ac:spMk id="3" creationId="{00000000-0000-0000-0000-000000000000}"/>
          </ac:spMkLst>
        </pc:spChg>
        <pc:spChg chg="mod">
          <ac:chgData name="John Adams" userId="1143faee-bb16-416e-8056-0ed4c730fe93" providerId="ADAL" clId="{E8A79A08-3C3F-4B52-ADFE-E162566B1C0D}" dt="2025-04-22T09:21:21.101" v="16" actId="20577"/>
          <ac:spMkLst>
            <pc:docMk/>
            <pc:sldMk cId="3196370579" sldId="394"/>
            <ac:spMk id="9" creationId="{00000000-0000-0000-0000-000000000000}"/>
          </ac:spMkLst>
        </pc:spChg>
        <pc:picChg chg="del">
          <ac:chgData name="John Adams" userId="1143faee-bb16-416e-8056-0ed4c730fe93" providerId="ADAL" clId="{E8A79A08-3C3F-4B52-ADFE-E162566B1C0D}" dt="2025-04-22T09:21:16.666" v="12" actId="478"/>
          <ac:picMkLst>
            <pc:docMk/>
            <pc:sldMk cId="3196370579" sldId="394"/>
            <ac:picMk id="6" creationId="{370B914B-7D20-294E-A8D7-3EC6DABE54BA}"/>
          </ac:picMkLst>
        </pc:picChg>
        <pc:picChg chg="add mod">
          <ac:chgData name="John Adams" userId="1143faee-bb16-416e-8056-0ed4c730fe93" providerId="ADAL" clId="{E8A79A08-3C3F-4B52-ADFE-E162566B1C0D}" dt="2025-04-22T09:22:50.629" v="22" actId="1076"/>
          <ac:picMkLst>
            <pc:docMk/>
            <pc:sldMk cId="3196370579" sldId="394"/>
            <ac:picMk id="1026" creationId="{24780A30-9F01-5EE3-8ACE-8731154DD77F}"/>
          </ac:picMkLst>
        </pc:picChg>
      </pc:sldChg>
      <pc:sldChg chg="add del">
        <pc:chgData name="John Adams" userId="1143faee-bb16-416e-8056-0ed4c730fe93" providerId="ADAL" clId="{E8A79A08-3C3F-4B52-ADFE-E162566B1C0D}" dt="2025-04-22T09:35:01.012" v="167"/>
        <pc:sldMkLst>
          <pc:docMk/>
          <pc:sldMk cId="863469421" sldId="396"/>
        </pc:sldMkLst>
      </pc:sldChg>
      <pc:sldChg chg="addSp delSp modSp mod">
        <pc:chgData name="John Adams" userId="1143faee-bb16-416e-8056-0ed4c730fe93" providerId="ADAL" clId="{E8A79A08-3C3F-4B52-ADFE-E162566B1C0D}" dt="2025-04-22T09:49:34.252" v="625" actId="20577"/>
        <pc:sldMkLst>
          <pc:docMk/>
          <pc:sldMk cId="1884301607" sldId="402"/>
        </pc:sldMkLst>
        <pc:spChg chg="mod">
          <ac:chgData name="John Adams" userId="1143faee-bb16-416e-8056-0ed4c730fe93" providerId="ADAL" clId="{E8A79A08-3C3F-4B52-ADFE-E162566B1C0D}" dt="2025-04-22T09:49:34.252" v="625" actId="20577"/>
          <ac:spMkLst>
            <pc:docMk/>
            <pc:sldMk cId="1884301607" sldId="402"/>
            <ac:spMk id="7" creationId="{1D60F796-3A2E-1399-7B46-B0AF45C3F469}"/>
          </ac:spMkLst>
        </pc:spChg>
        <pc:picChg chg="del">
          <ac:chgData name="John Adams" userId="1143faee-bb16-416e-8056-0ed4c730fe93" providerId="ADAL" clId="{E8A79A08-3C3F-4B52-ADFE-E162566B1C0D}" dt="2025-04-22T09:48:18.191" v="612" actId="478"/>
          <ac:picMkLst>
            <pc:docMk/>
            <pc:sldMk cId="1884301607" sldId="402"/>
            <ac:picMk id="9" creationId="{6CB955A9-8B93-3FC2-769F-F0F12AA8462E}"/>
          </ac:picMkLst>
        </pc:picChg>
        <pc:picChg chg="add mod">
          <ac:chgData name="John Adams" userId="1143faee-bb16-416e-8056-0ed4c730fe93" providerId="ADAL" clId="{E8A79A08-3C3F-4B52-ADFE-E162566B1C0D}" dt="2025-04-22T09:49:03.026" v="621" actId="1076"/>
          <ac:picMkLst>
            <pc:docMk/>
            <pc:sldMk cId="1884301607" sldId="402"/>
            <ac:picMk id="3074" creationId="{70189738-15B6-FAFA-919C-8AC47FE0CF98}"/>
          </ac:picMkLst>
        </pc:picChg>
      </pc:sldChg>
      <pc:sldChg chg="addSp delSp modSp mod">
        <pc:chgData name="John Adams" userId="1143faee-bb16-416e-8056-0ed4c730fe93" providerId="ADAL" clId="{E8A79A08-3C3F-4B52-ADFE-E162566B1C0D}" dt="2025-04-22T09:24:12.296" v="31" actId="1582"/>
        <pc:sldMkLst>
          <pc:docMk/>
          <pc:sldMk cId="839068252" sldId="411"/>
        </pc:sldMkLst>
        <pc:spChg chg="del">
          <ac:chgData name="John Adams" userId="1143faee-bb16-416e-8056-0ed4c730fe93" providerId="ADAL" clId="{E8A79A08-3C3F-4B52-ADFE-E162566B1C0D}" dt="2025-04-22T09:23:40.819" v="23" actId="478"/>
          <ac:spMkLst>
            <pc:docMk/>
            <pc:sldMk cId="839068252" sldId="411"/>
            <ac:spMk id="3" creationId="{86474780-D29A-BA9B-DE86-5AFFDA1B9640}"/>
          </ac:spMkLst>
        </pc:spChg>
        <pc:spChg chg="del">
          <ac:chgData name="John Adams" userId="1143faee-bb16-416e-8056-0ed4c730fe93" providerId="ADAL" clId="{E8A79A08-3C3F-4B52-ADFE-E162566B1C0D}" dt="2025-04-22T09:23:44.878" v="25" actId="478"/>
          <ac:spMkLst>
            <pc:docMk/>
            <pc:sldMk cId="839068252" sldId="411"/>
            <ac:spMk id="8" creationId="{0C1DB3B4-F871-3F63-3887-EA27A6696C07}"/>
          </ac:spMkLst>
        </pc:spChg>
        <pc:picChg chg="del">
          <ac:chgData name="John Adams" userId="1143faee-bb16-416e-8056-0ed4c730fe93" providerId="ADAL" clId="{E8A79A08-3C3F-4B52-ADFE-E162566B1C0D}" dt="2025-04-22T09:23:42.805" v="24" actId="478"/>
          <ac:picMkLst>
            <pc:docMk/>
            <pc:sldMk cId="839068252" sldId="411"/>
            <ac:picMk id="2" creationId="{897BC1AD-ACCF-C435-B7BA-B061C1F587C1}"/>
          </ac:picMkLst>
        </pc:picChg>
        <pc:picChg chg="add mod">
          <ac:chgData name="John Adams" userId="1143faee-bb16-416e-8056-0ed4c730fe93" providerId="ADAL" clId="{E8A79A08-3C3F-4B52-ADFE-E162566B1C0D}" dt="2025-04-22T09:24:12.296" v="31" actId="1582"/>
          <ac:picMkLst>
            <pc:docMk/>
            <pc:sldMk cId="839068252" sldId="411"/>
            <ac:picMk id="5" creationId="{2FDF4AF9-1B70-045D-0C2E-7690D8416CB8}"/>
          </ac:picMkLst>
        </pc:picChg>
      </pc:sldChg>
      <pc:sldChg chg="del">
        <pc:chgData name="John Adams" userId="1143faee-bb16-416e-8056-0ed4c730fe93" providerId="ADAL" clId="{E8A79A08-3C3F-4B52-ADFE-E162566B1C0D}" dt="2025-04-22T09:40:47.114" v="253" actId="47"/>
        <pc:sldMkLst>
          <pc:docMk/>
          <pc:sldMk cId="2235501351" sldId="413"/>
        </pc:sldMkLst>
      </pc:sldChg>
      <pc:sldChg chg="addSp delSp modSp add mod">
        <pc:chgData name="John Adams" userId="1143faee-bb16-416e-8056-0ed4c730fe93" providerId="ADAL" clId="{E8A79A08-3C3F-4B52-ADFE-E162566B1C0D}" dt="2025-04-22T09:31:52.774" v="164" actId="14100"/>
        <pc:sldMkLst>
          <pc:docMk/>
          <pc:sldMk cId="1508635379" sldId="414"/>
        </pc:sldMkLst>
        <pc:spChg chg="del">
          <ac:chgData name="John Adams" userId="1143faee-bb16-416e-8056-0ed4c730fe93" providerId="ADAL" clId="{E8A79A08-3C3F-4B52-ADFE-E162566B1C0D}" dt="2025-04-22T09:30:13.891" v="143" actId="478"/>
          <ac:spMkLst>
            <pc:docMk/>
            <pc:sldMk cId="1508635379" sldId="414"/>
            <ac:spMk id="3" creationId="{5007AB02-3388-F468-A68B-4D4AA5C91679}"/>
          </ac:spMkLst>
        </pc:spChg>
        <pc:spChg chg="mod">
          <ac:chgData name="John Adams" userId="1143faee-bb16-416e-8056-0ed4c730fe93" providerId="ADAL" clId="{E8A79A08-3C3F-4B52-ADFE-E162566B1C0D}" dt="2025-04-22T09:31:52.774" v="164" actId="14100"/>
          <ac:spMkLst>
            <pc:docMk/>
            <pc:sldMk cId="1508635379" sldId="414"/>
            <ac:spMk id="6" creationId="{2BFA7972-0AC2-D931-9257-2FFCC7A669D3}"/>
          </ac:spMkLst>
        </pc:spChg>
        <pc:spChg chg="del">
          <ac:chgData name="John Adams" userId="1143faee-bb16-416e-8056-0ed4c730fe93" providerId="ADAL" clId="{E8A79A08-3C3F-4B52-ADFE-E162566B1C0D}" dt="2025-04-22T09:30:20.885" v="146" actId="478"/>
          <ac:spMkLst>
            <pc:docMk/>
            <pc:sldMk cId="1508635379" sldId="414"/>
            <ac:spMk id="8" creationId="{307B6532-C0FF-4FBC-FC00-1DFAD84AEB2A}"/>
          </ac:spMkLst>
        </pc:spChg>
        <pc:picChg chg="add mod ord">
          <ac:chgData name="John Adams" userId="1143faee-bb16-416e-8056-0ed4c730fe93" providerId="ADAL" clId="{E8A79A08-3C3F-4B52-ADFE-E162566B1C0D}" dt="2025-04-22T09:30:32.407" v="148" actId="167"/>
          <ac:picMkLst>
            <pc:docMk/>
            <pc:sldMk cId="1508635379" sldId="414"/>
            <ac:picMk id="4" creationId="{36304D32-9AB8-8735-BAFB-4C9486B1DBF2}"/>
          </ac:picMkLst>
        </pc:picChg>
        <pc:picChg chg="del">
          <ac:chgData name="John Adams" userId="1143faee-bb16-416e-8056-0ed4c730fe93" providerId="ADAL" clId="{E8A79A08-3C3F-4B52-ADFE-E162566B1C0D}" dt="2025-04-22T09:30:09.667" v="142" actId="478"/>
          <ac:picMkLst>
            <pc:docMk/>
            <pc:sldMk cId="1508635379" sldId="414"/>
            <ac:picMk id="2050" creationId="{3640F94F-DCDC-C2A3-F8E3-2925BC318B81}"/>
          </ac:picMkLst>
        </pc:picChg>
      </pc:sldChg>
      <pc:sldChg chg="add del">
        <pc:chgData name="John Adams" userId="1143faee-bb16-416e-8056-0ed4c730fe93" providerId="ADAL" clId="{E8A79A08-3C3F-4B52-ADFE-E162566B1C0D}" dt="2025-04-22T09:35:03.909" v="168" actId="47"/>
        <pc:sldMkLst>
          <pc:docMk/>
          <pc:sldMk cId="480361538" sldId="415"/>
        </pc:sldMkLst>
      </pc:sldChg>
      <pc:sldChg chg="add">
        <pc:chgData name="John Adams" userId="1143faee-bb16-416e-8056-0ed4c730fe93" providerId="ADAL" clId="{E8A79A08-3C3F-4B52-ADFE-E162566B1C0D}" dt="2025-04-22T09:40:42.167" v="252"/>
        <pc:sldMkLst>
          <pc:docMk/>
          <pc:sldMk cId="3492861567" sldId="41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22/04/2025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28</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April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descr="Living with Hope in the Resurrection">
            <a:extLst>
              <a:ext uri="{FF2B5EF4-FFF2-40B4-BE49-F238E27FC236}">
                <a16:creationId xmlns:a16="http://schemas.microsoft.com/office/drawing/2014/main" id="{24780A30-9F01-5EE3-8ACE-8731154DD7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5775" y="1871822"/>
            <a:ext cx="6080449" cy="342025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94C6D-0BD1-2C75-C640-1974D7E209D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F8214A2-8BB1-2E17-81AF-706FD1B074E0}"/>
              </a:ext>
            </a:extLst>
          </p:cNvPr>
          <p:cNvSpPr>
            <a:spLocks noGrp="1"/>
          </p:cNvSpPr>
          <p:nvPr>
            <p:ph type="subTitle" idx="1"/>
          </p:nvPr>
        </p:nvSpPr>
        <p:spPr>
          <a:xfrm>
            <a:off x="1523997"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28</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April 2025</a:t>
            </a:r>
          </a:p>
        </p:txBody>
      </p:sp>
      <p:pic>
        <p:nvPicPr>
          <p:cNvPr id="4" name="Picture 3">
            <a:extLst>
              <a:ext uri="{FF2B5EF4-FFF2-40B4-BE49-F238E27FC236}">
                <a16:creationId xmlns:a16="http://schemas.microsoft.com/office/drawing/2014/main" id="{1740110B-0BB5-A29E-3960-7607724C4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BD6FC6A5-A124-60E3-3044-38CFC3073D87}"/>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0478CAA0-E254-76D9-F6F9-1A8081D2EB0E}"/>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2DF71A1F-6EA7-AA0A-D092-6D73176CCD1E}"/>
              </a:ext>
            </a:extLst>
          </p:cNvPr>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a:extLst>
              <a:ext uri="{FF2B5EF4-FFF2-40B4-BE49-F238E27FC236}">
                <a16:creationId xmlns:a16="http://schemas.microsoft.com/office/drawing/2014/main" id="{8603D9F4-E2F6-1AEE-6D36-0F819727F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descr="Living with Hope in the Resurrection">
            <a:extLst>
              <a:ext uri="{FF2B5EF4-FFF2-40B4-BE49-F238E27FC236}">
                <a16:creationId xmlns:a16="http://schemas.microsoft.com/office/drawing/2014/main" id="{9B2B5F5E-ABB9-9E10-0918-AE0C3AFB12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5775" y="1871822"/>
            <a:ext cx="6080449" cy="342025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86156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C41C6-F3F5-4486-20C8-6554C96CDDE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CB7DA63-7B2F-5124-137B-578C0A310DCC}"/>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a:extLst>
              <a:ext uri="{FF2B5EF4-FFF2-40B4-BE49-F238E27FC236}">
                <a16:creationId xmlns:a16="http://schemas.microsoft.com/office/drawing/2014/main" id="{89D38914-B9E6-65F2-C321-3EF5C2EFB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5" name="Picture 4">
            <a:extLst>
              <a:ext uri="{FF2B5EF4-FFF2-40B4-BE49-F238E27FC236}">
                <a16:creationId xmlns:a16="http://schemas.microsoft.com/office/drawing/2014/main" id="{2FDF4AF9-1B70-045D-0C2E-7690D8416CB8}"/>
              </a:ext>
            </a:extLst>
          </p:cNvPr>
          <p:cNvPicPr>
            <a:picLocks noChangeAspect="1"/>
          </p:cNvPicPr>
          <p:nvPr/>
        </p:nvPicPr>
        <p:blipFill>
          <a:blip r:embed="rId3"/>
          <a:stretch>
            <a:fillRect/>
          </a:stretch>
        </p:blipFill>
        <p:spPr>
          <a:xfrm>
            <a:off x="803654" y="376013"/>
            <a:ext cx="10584692" cy="5380892"/>
          </a:xfrm>
          <a:prstGeom prst="rect">
            <a:avLst/>
          </a:prstGeom>
          <a:ln w="38100">
            <a:solidFill>
              <a:schemeClr val="tx1"/>
            </a:solidFill>
          </a:ln>
        </p:spPr>
      </p:pic>
    </p:spTree>
    <p:extLst>
      <p:ext uri="{BB962C8B-B14F-4D97-AF65-F5344CB8AC3E}">
        <p14:creationId xmlns:p14="http://schemas.microsoft.com/office/powerpoint/2010/main" val="83906825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236316" y="2470155"/>
            <a:ext cx="5955684" cy="3117841"/>
          </a:xfrm>
          <a:prstGeom prst="rect">
            <a:avLst/>
          </a:prstGeom>
        </p:spPr>
        <p:txBody>
          <a:bodyPr wrap="square">
            <a:spAutoFit/>
          </a:bodyPr>
          <a:lstStyle/>
          <a:p>
            <a:pPr algn="ctr"/>
            <a:r>
              <a:rPr lang="en-US" sz="2000" b="1" i="0" dirty="0">
                <a:solidFill>
                  <a:srgbClr val="FF0000"/>
                </a:solidFill>
                <a:effectLst/>
                <a:latin typeface="Garamond" panose="02020404030301010803" pitchFamily="18" charset="0"/>
              </a:rPr>
              <a:t> 2</a:t>
            </a:r>
            <a:r>
              <a:rPr lang="en-US" sz="2000" b="1" i="0" baseline="30000" dirty="0">
                <a:solidFill>
                  <a:srgbClr val="FF0000"/>
                </a:solidFill>
                <a:effectLst/>
                <a:latin typeface="Garamond" panose="02020404030301010803" pitchFamily="18" charset="0"/>
              </a:rPr>
              <a:t>nd</a:t>
            </a:r>
            <a:r>
              <a:rPr lang="en-US" sz="2000" b="1" i="0" dirty="0">
                <a:solidFill>
                  <a:srgbClr val="FF0000"/>
                </a:solidFill>
                <a:effectLst/>
                <a:latin typeface="Garamond" panose="02020404030301010803" pitchFamily="18" charset="0"/>
              </a:rPr>
              <a:t> SUNDAY OF EASTER</a:t>
            </a:r>
          </a:p>
          <a:p>
            <a:pPr algn="ctr"/>
            <a:endParaRPr lang="en-US" sz="1100" b="1" dirty="0">
              <a:solidFill>
                <a:srgbClr val="FF0000"/>
              </a:solidFill>
              <a:latin typeface="Garamond" panose="02020404030301010803" pitchFamily="18" charset="0"/>
            </a:endParaRPr>
          </a:p>
          <a:p>
            <a:pPr algn="ctr"/>
            <a:r>
              <a:rPr lang="en-GB" sz="3600" b="1" dirty="0">
                <a:latin typeface="Garamond" panose="02020404030301010803" pitchFamily="18" charset="0"/>
              </a:rPr>
              <a:t>27</a:t>
            </a:r>
            <a:r>
              <a:rPr lang="en-GB" sz="3600" b="1" baseline="30000" dirty="0">
                <a:latin typeface="Garamond" panose="02020404030301010803" pitchFamily="18" charset="0"/>
              </a:rPr>
              <a:t>th</a:t>
            </a:r>
            <a:r>
              <a:rPr lang="en-GB" sz="3600" b="1" dirty="0">
                <a:latin typeface="Garamond" panose="02020404030301010803" pitchFamily="18" charset="0"/>
              </a:rPr>
              <a:t> April 2025</a:t>
            </a:r>
            <a:r>
              <a:rPr lang="en-GB" sz="3600" dirty="0">
                <a:latin typeface="Garamond" panose="02020404030301010803" pitchFamily="18" charset="0"/>
              </a:rPr>
              <a:t>   </a:t>
            </a:r>
            <a:r>
              <a:rPr lang="en-GB" sz="500" dirty="0">
                <a:latin typeface="Garamond" panose="02020404030301010803" pitchFamily="18" charset="0"/>
              </a:rPr>
              <a:t> </a:t>
            </a:r>
          </a:p>
          <a:p>
            <a:pPr algn="ct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3200" dirty="0">
                <a:latin typeface="Garamond" panose="02020404030301010803" pitchFamily="18" charset="0"/>
              </a:rPr>
              <a:t>In the Gospel of John,       </a:t>
            </a:r>
          </a:p>
          <a:p>
            <a:pPr algn="ctr"/>
            <a:r>
              <a:rPr lang="en-GB" sz="3200" dirty="0">
                <a:latin typeface="Garamond" panose="02020404030301010803" pitchFamily="18" charset="0"/>
              </a:rPr>
              <a:t>Jesus says :</a:t>
            </a: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500" dirty="0">
                <a:latin typeface="Garamond" panose="02020404030301010803" pitchFamily="18" charset="0"/>
              </a:rPr>
              <a:t>                                              </a:t>
            </a:r>
          </a:p>
          <a:p>
            <a:pPr algn="ctr">
              <a:lnSpc>
                <a:spcPct val="107000"/>
              </a:lnSpc>
              <a:spcAft>
                <a:spcPts val="800"/>
              </a:spcAft>
            </a:pPr>
            <a:r>
              <a:rPr lang="en-GB" sz="3200" dirty="0">
                <a:latin typeface="Garamond" panose="02020404030301010803" pitchFamily="18" charset="0"/>
              </a:rPr>
              <a:t>  </a:t>
            </a:r>
            <a:r>
              <a:rPr lang="en-GB" sz="4400" dirty="0">
                <a:latin typeface="Garamond" panose="02020404030301010803" pitchFamily="18" charset="0"/>
              </a:rPr>
              <a:t>“</a:t>
            </a:r>
            <a:r>
              <a:rPr lang="en-GB" sz="4400" dirty="0">
                <a:effectLst/>
                <a:latin typeface="Garamond" panose="02020404030301010803" pitchFamily="18" charset="0"/>
                <a:ea typeface="Calibri" panose="020F0502020204030204" pitchFamily="34" charset="0"/>
                <a:cs typeface="Times New Roman" panose="02020603050405020304" pitchFamily="18" charset="0"/>
              </a:rPr>
              <a:t>Peace be with you.”</a:t>
            </a:r>
            <a:endParaRPr lang="en-GB" sz="32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050" name="Picture 2" descr="Peace Be With You — Brookside Church">
            <a:extLst>
              <a:ext uri="{FF2B5EF4-FFF2-40B4-BE49-F238E27FC236}">
                <a16:creationId xmlns:a16="http://schemas.microsoft.com/office/drawing/2014/main" id="{37256D97-0740-7761-7659-E2E165A98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3" y="2211621"/>
            <a:ext cx="5955684" cy="446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C0932-D07F-F4BB-36B1-0FE301AEFBF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6304D32-9AB8-8735-BAFB-4C9486B1DBF2}"/>
              </a:ext>
            </a:extLst>
          </p:cNvPr>
          <p:cNvPicPr>
            <a:picLocks noChangeAspect="1"/>
          </p:cNvPicPr>
          <p:nvPr/>
        </p:nvPicPr>
        <p:blipFill>
          <a:blip r:embed="rId2"/>
          <a:stretch>
            <a:fillRect/>
          </a:stretch>
        </p:blipFill>
        <p:spPr>
          <a:xfrm>
            <a:off x="0" y="0"/>
            <a:ext cx="12280330" cy="6858000"/>
          </a:xfrm>
          <a:prstGeom prst="rect">
            <a:avLst/>
          </a:prstGeom>
        </p:spPr>
      </p:pic>
      <p:sp>
        <p:nvSpPr>
          <p:cNvPr id="6" name="TextBox 5">
            <a:extLst>
              <a:ext uri="{FF2B5EF4-FFF2-40B4-BE49-F238E27FC236}">
                <a16:creationId xmlns:a16="http://schemas.microsoft.com/office/drawing/2014/main" id="{2BFA7972-0AC2-D931-9257-2FFCC7A669D3}"/>
              </a:ext>
            </a:extLst>
          </p:cNvPr>
          <p:cNvSpPr txBox="1"/>
          <p:nvPr/>
        </p:nvSpPr>
        <p:spPr>
          <a:xfrm>
            <a:off x="9944100" y="5854700"/>
            <a:ext cx="2336230" cy="1200329"/>
          </a:xfrm>
          <a:prstGeom prst="rect">
            <a:avLst/>
          </a:prstGeom>
          <a:solidFill>
            <a:schemeClr val="bg1"/>
          </a:solidFill>
        </p:spPr>
        <p:txBody>
          <a:bodyPr wrap="square" rtlCol="0">
            <a:spAutoFit/>
          </a:bodyPr>
          <a:lstStyle/>
          <a:p>
            <a:endParaRPr lang="en-GB" sz="1600" b="1" dirty="0">
              <a:solidFill>
                <a:schemeClr val="accent1">
                  <a:lumMod val="50000"/>
                </a:schemeClr>
              </a:solidFill>
            </a:endParaRPr>
          </a:p>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7" name="Content Placeholder 4">
            <a:extLst>
              <a:ext uri="{FF2B5EF4-FFF2-40B4-BE49-F238E27FC236}">
                <a16:creationId xmlns:a16="http://schemas.microsoft.com/office/drawing/2014/main" id="{FAB6BD06-D338-C326-66BC-64BD64116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Tree>
    <p:extLst>
      <p:ext uri="{BB962C8B-B14F-4D97-AF65-F5344CB8AC3E}">
        <p14:creationId xmlns:p14="http://schemas.microsoft.com/office/powerpoint/2010/main" val="150863537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4812470" y="2315067"/>
            <a:ext cx="6515420" cy="3504549"/>
          </a:xfrm>
          <a:prstGeom prst="rect">
            <a:avLst/>
          </a:prstGeom>
        </p:spPr>
        <p:txBody>
          <a:bodyPr wrap="square">
            <a:spAutoFit/>
          </a:bodyPr>
          <a:lstStyle/>
          <a:p>
            <a:pPr algn="ctr">
              <a:lnSpc>
                <a:spcPct val="107000"/>
              </a:lnSpc>
              <a:spcAft>
                <a:spcPts val="800"/>
              </a:spcAft>
              <a:buNone/>
            </a:pPr>
            <a:r>
              <a:rPr lang="en-GB" sz="4000" dirty="0">
                <a:effectLst/>
                <a:latin typeface="Garamond" panose="02020404030301010803" pitchFamily="18" charset="0"/>
                <a:ea typeface="Calibri" panose="020F0502020204030204" pitchFamily="34" charset="0"/>
                <a:cs typeface="Times New Roman" panose="02020603050405020304" pitchFamily="18" charset="0"/>
              </a:rPr>
              <a:t>God, our loving Father,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n-GB" sz="4000" dirty="0">
                <a:effectLst/>
                <a:latin typeface="Garamond" panose="02020404030301010803" pitchFamily="18" charset="0"/>
                <a:ea typeface="Calibri" panose="020F0502020204030204" pitchFamily="34" charset="0"/>
                <a:cs typeface="Times New Roman" panose="02020603050405020304" pitchFamily="18" charset="0"/>
              </a:rPr>
              <a:t>help us to work together to replant, repair, and renew.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4000" b="1" dirty="0">
                <a:latin typeface="Garamond" panose="02020404030301010803" pitchFamily="18" charset="0"/>
              </a:rPr>
              <a:t>Guide us on our journey as pilgrims of hope.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433033"/>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3" name="Picture 2" descr="The Jubilee Year 2025 'Pilgrims of Hope' - Hallam Diocese">
            <a:extLst>
              <a:ext uri="{FF2B5EF4-FFF2-40B4-BE49-F238E27FC236}">
                <a16:creationId xmlns:a16="http://schemas.microsoft.com/office/drawing/2014/main" id="{6B189E95-95EC-ACEC-E55F-F25D05DCC6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70" r="25744"/>
          <a:stretch/>
        </p:blipFill>
        <p:spPr bwMode="auto">
          <a:xfrm>
            <a:off x="369588" y="2412226"/>
            <a:ext cx="4144288" cy="3923259"/>
          </a:xfrm>
          <a:prstGeom prst="rect">
            <a:avLst/>
          </a:prstGeom>
          <a:noFill/>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4964546" y="2168158"/>
            <a:ext cx="7122290" cy="3304751"/>
          </a:xfrm>
          <a:prstGeom prst="rect">
            <a:avLst/>
          </a:prstGeom>
          <a:noFill/>
        </p:spPr>
        <p:txBody>
          <a:bodyPr wrap="square" rtlCol="0">
            <a:spAutoFit/>
          </a:bodyPr>
          <a:lstStyle/>
          <a:p>
            <a:pPr algn="ctr">
              <a:lnSpc>
                <a:spcPct val="107000"/>
              </a:lnSpc>
              <a:spcAft>
                <a:spcPts val="800"/>
              </a:spcAft>
              <a:buClr>
                <a:srgbClr val="212121"/>
              </a:buClr>
            </a:pPr>
            <a:r>
              <a:rPr lang="en-GB" sz="7200" dirty="0">
                <a:latin typeface="Garamond" panose="02020404030301010803" pitchFamily="18" charset="0"/>
              </a:rPr>
              <a:t>“</a:t>
            </a:r>
            <a:r>
              <a:rPr lang="en-GB" sz="7200" dirty="0">
                <a:effectLst/>
                <a:latin typeface="Garamond" panose="02020404030301010803" pitchFamily="18" charset="0"/>
                <a:ea typeface="Calibri" panose="020F0502020204030204" pitchFamily="34" charset="0"/>
                <a:cs typeface="Times New Roman" panose="02020603050405020304" pitchFamily="18" charset="0"/>
              </a:rPr>
              <a:t>Hope is a gift from God.”</a:t>
            </a:r>
          </a:p>
          <a:p>
            <a:pPr algn="ctr"/>
            <a:r>
              <a:rPr lang="en-GB" sz="1600" dirty="0">
                <a:latin typeface="Garamond" panose="02020404030301010803" pitchFamily="18" charset="0"/>
              </a:rPr>
              <a:t> </a:t>
            </a:r>
          </a:p>
          <a:p>
            <a:pPr algn="ctr"/>
            <a:r>
              <a:rPr lang="en-GB" sz="3200" dirty="0">
                <a:solidFill>
                  <a:srgbClr val="333333"/>
                </a:solidFill>
                <a:latin typeface="Garamond" panose="02020404030301010803" pitchFamily="18" charset="0"/>
                <a:cs typeface="Times New Roman" panose="02020603050405020304" pitchFamily="18" charset="0"/>
              </a:rPr>
              <a:t>- Pope Francis</a:t>
            </a: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B98EB-0630-D497-42F9-83990FF3A4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5011E-12A4-1713-A4FF-C62BC793B24A}"/>
              </a:ext>
            </a:extLst>
          </p:cNvPr>
          <p:cNvSpPr>
            <a:spLocks noGrp="1"/>
          </p:cNvSpPr>
          <p:nvPr>
            <p:ph type="title"/>
          </p:nvPr>
        </p:nvSpPr>
        <p:spPr>
          <a:xfrm>
            <a:off x="643812" y="466397"/>
            <a:ext cx="10636897"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chemeClr val="accent1">
                    <a:lumMod val="75000"/>
                  </a:schemeClr>
                </a:solidFill>
                <a:latin typeface="Garamond" panose="02020404030301010803" pitchFamily="18" charset="0"/>
              </a:rPr>
              <a:t>POPE FRANCIS 1936 - 2025</a:t>
            </a:r>
            <a:endParaRPr lang="en-GB" sz="6000" b="1" dirty="0">
              <a:solidFill>
                <a:schemeClr val="accent1">
                  <a:lumMod val="75000"/>
                </a:schemeClr>
              </a:solidFill>
              <a:latin typeface="Garamond" panose="02020404030301010803" pitchFamily="18" charset="0"/>
            </a:endParaRPr>
          </a:p>
        </p:txBody>
      </p:sp>
      <p:pic>
        <p:nvPicPr>
          <p:cNvPr id="5" name="Content Placeholder 4">
            <a:extLst>
              <a:ext uri="{FF2B5EF4-FFF2-40B4-BE49-F238E27FC236}">
                <a16:creationId xmlns:a16="http://schemas.microsoft.com/office/drawing/2014/main" id="{05D9FC9C-0F34-1096-E99E-588E19C00E6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a:extLst>
              <a:ext uri="{FF2B5EF4-FFF2-40B4-BE49-F238E27FC236}">
                <a16:creationId xmlns:a16="http://schemas.microsoft.com/office/drawing/2014/main" id="{E0E74F3B-A1DD-D1F7-03B9-F9A7CAA81BE7}"/>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1026" name="Picture 2" descr="SOPA Images/SOPA Images/LightRocket via Getty Images">
            <a:extLst>
              <a:ext uri="{FF2B5EF4-FFF2-40B4-BE49-F238E27FC236}">
                <a16:creationId xmlns:a16="http://schemas.microsoft.com/office/drawing/2014/main" id="{500BC9E7-3947-685C-2BC5-129758F3438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928"/>
          <a:stretch/>
        </p:blipFill>
        <p:spPr bwMode="auto">
          <a:xfrm>
            <a:off x="452438" y="1791960"/>
            <a:ext cx="4660257" cy="4373424"/>
          </a:xfrm>
          <a:prstGeom prst="ellipse">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A0D2CB-6512-4F9E-D112-CAF7E4ADE3D1}"/>
              </a:ext>
            </a:extLst>
          </p:cNvPr>
          <p:cNvSpPr txBox="1"/>
          <p:nvPr/>
        </p:nvSpPr>
        <p:spPr>
          <a:xfrm>
            <a:off x="4434257" y="1949317"/>
            <a:ext cx="7305305" cy="5139869"/>
          </a:xfrm>
          <a:prstGeom prst="rect">
            <a:avLst/>
          </a:prstGeom>
          <a:noFill/>
        </p:spPr>
        <p:txBody>
          <a:bodyPr wrap="square" rtlCol="0">
            <a:spAutoFit/>
          </a:bodyPr>
          <a:lstStyle/>
          <a:p>
            <a:pPr algn="just"/>
            <a:r>
              <a:rPr lang="en-GB" sz="3200" dirty="0">
                <a:latin typeface="Garamond" panose="02020404030301010803" pitchFamily="18" charset="0"/>
              </a:rPr>
              <a:t>O God, from whom the just receive unfailing reward, grant that your servant, Francis, our Pope, whom you made vicar of Peter and shepherd of your Church, may rejoice for ever in the vision of your glory, for he was a faithful steward here on heart of the mysteries of your forgiveness and grace.  We ask this through Christ our Lord. Amen</a:t>
            </a:r>
            <a:r>
              <a:rPr lang="en-GB" sz="3600" dirty="0">
                <a:latin typeface="Garamond" panose="02020404030301010803" pitchFamily="18" charset="0"/>
              </a:rPr>
              <a:t>                               </a:t>
            </a:r>
          </a:p>
          <a:p>
            <a:pPr algn="just"/>
            <a:r>
              <a:rPr lang="en-GB" sz="3600" i="1" dirty="0">
                <a:latin typeface="Garamond" panose="02020404030301010803" pitchFamily="18" charset="0"/>
              </a:rPr>
              <a:t>                                           </a:t>
            </a:r>
            <a:endParaRPr lang="en-GB" dirty="0"/>
          </a:p>
        </p:txBody>
      </p:sp>
    </p:spTree>
    <p:extLst>
      <p:ext uri="{BB962C8B-B14F-4D97-AF65-F5344CB8AC3E}">
        <p14:creationId xmlns:p14="http://schemas.microsoft.com/office/powerpoint/2010/main" val="329576116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4855135" y="281396"/>
            <a:ext cx="6770808"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1">
                    <a:lumMod val="75000"/>
                  </a:schemeClr>
                </a:solidFill>
                <a:latin typeface="Garamond" panose="02020404030301010803" pitchFamily="18" charset="0"/>
              </a:rPr>
              <a:t>Saint Catherine     of Siena </a:t>
            </a:r>
          </a:p>
          <a:p>
            <a:pPr algn="ctr"/>
            <a:endParaRPr lang="en-GB" altLang="en-US" sz="700" dirty="0">
              <a:solidFill>
                <a:schemeClr val="accent1">
                  <a:lumMod val="75000"/>
                </a:schemeClr>
              </a:solidFill>
              <a:latin typeface="Garamond" panose="02020404030301010803" pitchFamily="18" charset="0"/>
            </a:endParaRPr>
          </a:p>
          <a:p>
            <a:pPr algn="ctr"/>
            <a:r>
              <a:rPr lang="en-GB" altLang="en-US" sz="6600" dirty="0">
                <a:solidFill>
                  <a:schemeClr val="accent1">
                    <a:lumMod val="75000"/>
                  </a:schemeClr>
                </a:solidFill>
                <a:latin typeface="Garamond" panose="02020404030301010803" pitchFamily="18" charset="0"/>
              </a:rPr>
              <a:t>Feast day : 29</a:t>
            </a:r>
            <a:r>
              <a:rPr lang="en-GB" altLang="en-US" sz="6600" baseline="30000" dirty="0">
                <a:solidFill>
                  <a:schemeClr val="accent1">
                    <a:lumMod val="75000"/>
                  </a:schemeClr>
                </a:solidFill>
                <a:latin typeface="Garamond" panose="02020404030301010803" pitchFamily="18" charset="0"/>
              </a:rPr>
              <a:t>th</a:t>
            </a:r>
            <a:r>
              <a:rPr lang="en-GB" altLang="en-US" sz="6600" dirty="0">
                <a:solidFill>
                  <a:schemeClr val="accent1">
                    <a:lumMod val="75000"/>
                  </a:schemeClr>
                </a:solidFill>
                <a:latin typeface="Garamond" panose="02020404030301010803" pitchFamily="18" charset="0"/>
              </a:rPr>
              <a:t> April </a:t>
            </a:r>
            <a:endParaRPr lang="en-GB" sz="6600" dirty="0">
              <a:solidFill>
                <a:schemeClr val="accent1">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3" name="TextBox 2"/>
          <p:cNvSpPr txBox="1"/>
          <p:nvPr/>
        </p:nvSpPr>
        <p:spPr>
          <a:xfrm>
            <a:off x="4855135" y="3213556"/>
            <a:ext cx="6328801" cy="3477875"/>
          </a:xfrm>
          <a:prstGeom prst="rect">
            <a:avLst/>
          </a:prstGeom>
          <a:noFill/>
        </p:spPr>
        <p:txBody>
          <a:bodyPr wrap="square" rtlCol="0">
            <a:spAutoFit/>
          </a:bodyPr>
          <a:lstStyle/>
          <a:p>
            <a:pPr algn="just"/>
            <a:r>
              <a:rPr lang="en-GB" sz="2200" dirty="0">
                <a:latin typeface="Garamond" panose="02020404030301010803" pitchFamily="18" charset="0"/>
              </a:rPr>
              <a:t>Catherine was a lay member of the Dominican order.  She was famous as a mystic, an activist and an author.  She might be described as the original “influencer”!  She influenced popes and princes and cardinals with her letters, of which she wrote hundreds.  She wrote numerous prayers, and a set of spiritual treatises collected together as a book under the title  The Dialogue of Divine Providence.  She was even sent on missions by the Pope, something extraordinarily rare for a woman in the 14</a:t>
            </a:r>
            <a:r>
              <a:rPr lang="en-GB" sz="2200" baseline="30000" dirty="0">
                <a:latin typeface="Garamond" panose="02020404030301010803" pitchFamily="18" charset="0"/>
              </a:rPr>
              <a:t>th</a:t>
            </a:r>
            <a:r>
              <a:rPr lang="en-GB" sz="2200" dirty="0">
                <a:latin typeface="Garamond" panose="02020404030301010803" pitchFamily="18" charset="0"/>
              </a:rPr>
              <a:t> century!</a:t>
            </a:r>
          </a:p>
        </p:txBody>
      </p:sp>
      <p:pic>
        <p:nvPicPr>
          <p:cNvPr id="3074" name="Picture 2" descr="Meet Catherine of Siena, the Saint I Pray To. | the long way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21" y="529146"/>
            <a:ext cx="4385707" cy="557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Rites of the Catholic Church # 5</a:t>
            </a:r>
            <a:endParaRPr lang="en-GB" sz="6000" b="1" dirty="0">
              <a:solidFill>
                <a:srgbClr val="2E75B6"/>
              </a:solidFill>
              <a:latin typeface="Garamond" panose="02020404030301010803" pitchFamily="18" charset="0"/>
            </a:endParaRPr>
          </a:p>
        </p:txBody>
      </p:sp>
      <p:sp>
        <p:nvSpPr>
          <p:cNvPr id="3" name="Title 1">
            <a:extLst>
              <a:ext uri="{FF2B5EF4-FFF2-40B4-BE49-F238E27FC236}">
                <a16:creationId xmlns:a16="http://schemas.microsoft.com/office/drawing/2014/main" id="{AF93147B-923A-EE28-4743-D41E46DEB6A1}"/>
              </a:ext>
            </a:extLst>
          </p:cNvPr>
          <p:cNvSpPr txBox="1">
            <a:spLocks/>
          </p:cNvSpPr>
          <p:nvPr/>
        </p:nvSpPr>
        <p:spPr>
          <a:xfrm>
            <a:off x="239697" y="5445760"/>
            <a:ext cx="9704403" cy="12156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2E75B6"/>
                </a:solidFill>
                <a:latin typeface="Garamond" panose="02020404030301010803" pitchFamily="18" charset="0"/>
              </a:rPr>
              <a:t>The Byzantine Rite</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4282750" y="1745186"/>
            <a:ext cx="7533429" cy="3631763"/>
          </a:xfrm>
          <a:prstGeom prst="rect">
            <a:avLst/>
          </a:prstGeom>
          <a:noFill/>
        </p:spPr>
        <p:txBody>
          <a:bodyPr wrap="square" rtlCol="0">
            <a:spAutoFit/>
          </a:bodyPr>
          <a:lstStyle/>
          <a:p>
            <a:pPr algn="ctr"/>
            <a:r>
              <a:rPr lang="en-GB" sz="2400" b="1" dirty="0">
                <a:latin typeface="Garamond" panose="02020404030301010803" pitchFamily="18" charset="0"/>
              </a:rPr>
              <a:t>THE GREEK (HELLENIC) CATHOLIC CHURCH</a:t>
            </a:r>
          </a:p>
          <a:p>
            <a:pPr algn="ctr"/>
            <a:endParaRPr lang="en-GB" sz="400" b="1" dirty="0">
              <a:solidFill>
                <a:srgbClr val="FF0000"/>
              </a:solidFill>
              <a:latin typeface="Garamond" panose="02020404030301010803" pitchFamily="18" charset="0"/>
            </a:endParaRPr>
          </a:p>
          <a:p>
            <a:pPr algn="just">
              <a:buNone/>
            </a:pPr>
            <a:r>
              <a:rPr lang="en-US" sz="2600" b="0" i="0" dirty="0">
                <a:effectLst/>
                <a:latin typeface="Garamond" panose="02020404030301010803" pitchFamily="18" charset="0"/>
              </a:rPr>
              <a:t>Vocations to the Greek Byzantine Catholic Church are largely drawn from the Greek islands of Syros and Tinos, which both have sizable Catholic populations.</a:t>
            </a:r>
          </a:p>
          <a:p>
            <a:pPr algn="just">
              <a:buNone/>
            </a:pPr>
            <a:endParaRPr lang="en-US" sz="2000" b="0" i="0" dirty="0">
              <a:effectLst/>
              <a:latin typeface="Garamond" panose="02020404030301010803" pitchFamily="18" charset="0"/>
            </a:endParaRPr>
          </a:p>
          <a:p>
            <a:pPr algn="just">
              <a:buNone/>
            </a:pPr>
            <a:r>
              <a:rPr lang="en-US" sz="2600" b="0" i="0" dirty="0">
                <a:effectLst/>
                <a:latin typeface="Garamond" panose="02020404030301010803" pitchFamily="18" charset="0"/>
              </a:rPr>
              <a:t>Bishop Manuel Nin is the current Apostolic </a:t>
            </a:r>
            <a:r>
              <a:rPr lang="en-US" sz="2600" b="0" i="0">
                <a:effectLst/>
                <a:latin typeface="Garamond" panose="02020404030301010803" pitchFamily="18" charset="0"/>
              </a:rPr>
              <a:t>Exarch to </a:t>
            </a:r>
            <a:r>
              <a:rPr lang="en-US" sz="2600" b="0" i="0" dirty="0">
                <a:effectLst/>
                <a:latin typeface="Garamond" panose="02020404030301010803" pitchFamily="18" charset="0"/>
              </a:rPr>
              <a:t>the Byzantine Rite Catholics in Greece, who number some 6,000 people. In Athens, the main Greek Catholic church is the Holy Trinity Cathedral.</a:t>
            </a:r>
          </a:p>
        </p:txBody>
      </p:sp>
      <p:pic>
        <p:nvPicPr>
          <p:cNvPr id="3074" name="Picture 2">
            <a:extLst>
              <a:ext uri="{FF2B5EF4-FFF2-40B4-BE49-F238E27FC236}">
                <a16:creationId xmlns:a16="http://schemas.microsoft.com/office/drawing/2014/main" id="{70189738-15B6-FAFA-919C-8AC47FE0CF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11" r="13378"/>
          <a:stretch/>
        </p:blipFill>
        <p:spPr bwMode="auto">
          <a:xfrm>
            <a:off x="239697" y="1745186"/>
            <a:ext cx="3745570" cy="357174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0160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5F0585-C9A4-4F37-BF45-19570350497D}">
  <ds:schemaRefs>
    <ds:schemaRef ds:uri="66f78821-969e-443f-8b7e-99ce487fda93"/>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71895A-9627-4D5A-93F3-5760510F5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10867</TotalTime>
  <Words>391</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POPE FRANCIS 1936 - 2025</vt:lpstr>
      <vt:lpstr>PowerPoint Presentation</vt:lpstr>
      <vt:lpstr>Rites of the Catholic Church # 5</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714</cp:revision>
  <dcterms:created xsi:type="dcterms:W3CDTF">2019-09-06T14:56:38Z</dcterms:created>
  <dcterms:modified xsi:type="dcterms:W3CDTF">2025-04-22T10:52:34Z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