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360" r:id="rId8"/>
    <p:sldId id="272" r:id="rId9"/>
    <p:sldId id="402" r:id="rId10"/>
    <p:sldId id="4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6B93A-DC72-4A39-BC6A-FA747D91C831}" v="43" dt="2025-04-22T12:22:58.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66" d="100"/>
          <a:sy n="66" d="100"/>
        </p:scale>
        <p:origin x="23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D206B93A-DC72-4A39-BC6A-FA747D91C831}"/>
    <pc:docChg chg="undo custSel addSld delSld modSld sldOrd">
      <pc:chgData name="John Adams" userId="1143faee-bb16-416e-8056-0ed4c730fe93" providerId="ADAL" clId="{D206B93A-DC72-4A39-BC6A-FA747D91C831}" dt="2025-04-22T12:49:34.625" v="1180" actId="1076"/>
      <pc:docMkLst>
        <pc:docMk/>
      </pc:docMkLst>
      <pc:sldChg chg="addSp delSp modSp mod">
        <pc:chgData name="John Adams" userId="1143faee-bb16-416e-8056-0ed4c730fe93" providerId="ADAL" clId="{D206B93A-DC72-4A39-BC6A-FA747D91C831}" dt="2025-04-22T12:03:50.208" v="559" actId="20577"/>
        <pc:sldMkLst>
          <pc:docMk/>
          <pc:sldMk cId="2339235338" sldId="272"/>
        </pc:sldMkLst>
        <pc:spChg chg="add mod">
          <ac:chgData name="John Adams" userId="1143faee-bb16-416e-8056-0ed4c730fe93" providerId="ADAL" clId="{D206B93A-DC72-4A39-BC6A-FA747D91C831}" dt="2025-04-22T12:00:35.010" v="474" actId="1076"/>
          <ac:spMkLst>
            <pc:docMk/>
            <pc:sldMk cId="2339235338" sldId="272"/>
            <ac:spMk id="2" creationId="{CA04FF56-AD35-7ECC-E826-D96FF24B3147}"/>
          </ac:spMkLst>
        </pc:spChg>
        <pc:spChg chg="mod">
          <ac:chgData name="John Adams" userId="1143faee-bb16-416e-8056-0ed4c730fe93" providerId="ADAL" clId="{D206B93A-DC72-4A39-BC6A-FA747D91C831}" dt="2025-04-22T12:03:50.208" v="559" actId="20577"/>
          <ac:spMkLst>
            <pc:docMk/>
            <pc:sldMk cId="2339235338" sldId="272"/>
            <ac:spMk id="3" creationId="{00000000-0000-0000-0000-000000000000}"/>
          </ac:spMkLst>
        </pc:spChg>
        <pc:spChg chg="mod">
          <ac:chgData name="John Adams" userId="1143faee-bb16-416e-8056-0ed4c730fe93" providerId="ADAL" clId="{D206B93A-DC72-4A39-BC6A-FA747D91C831}" dt="2025-04-22T12:00:00.910" v="467" actId="14100"/>
          <ac:spMkLst>
            <pc:docMk/>
            <pc:sldMk cId="2339235338" sldId="272"/>
            <ac:spMk id="8" creationId="{00000000-0000-0000-0000-000000000000}"/>
          </ac:spMkLst>
        </pc:spChg>
        <pc:picChg chg="del">
          <ac:chgData name="John Adams" userId="1143faee-bb16-416e-8056-0ed4c730fe93" providerId="ADAL" clId="{D206B93A-DC72-4A39-BC6A-FA747D91C831}" dt="2025-04-22T11:59:15.387" v="450" actId="478"/>
          <ac:picMkLst>
            <pc:docMk/>
            <pc:sldMk cId="2339235338" sldId="272"/>
            <ac:picMk id="3074" creationId="{00000000-0000-0000-0000-000000000000}"/>
          </ac:picMkLst>
        </pc:picChg>
        <pc:picChg chg="add mod">
          <ac:chgData name="John Adams" userId="1143faee-bb16-416e-8056-0ed4c730fe93" providerId="ADAL" clId="{D206B93A-DC72-4A39-BC6A-FA747D91C831}" dt="2025-04-22T12:00:31.031" v="473" actId="1076"/>
          <ac:picMkLst>
            <pc:docMk/>
            <pc:sldMk cId="2339235338" sldId="272"/>
            <ac:picMk id="4098" creationId="{80D3FE38-1C78-CEF0-462B-9287F0F5A456}"/>
          </ac:picMkLst>
        </pc:picChg>
      </pc:sldChg>
      <pc:sldChg chg="del">
        <pc:chgData name="John Adams" userId="1143faee-bb16-416e-8056-0ed4c730fe93" providerId="ADAL" clId="{D206B93A-DC72-4A39-BC6A-FA747D91C831}" dt="2025-04-22T11:57:09.361" v="391" actId="47"/>
        <pc:sldMkLst>
          <pc:docMk/>
          <pc:sldMk cId="3295761161" sldId="295"/>
        </pc:sldMkLst>
      </pc:sldChg>
      <pc:sldChg chg="addSp delSp modSp mod">
        <pc:chgData name="John Adams" userId="1143faee-bb16-416e-8056-0ed4c730fe93" providerId="ADAL" clId="{D206B93A-DC72-4A39-BC6A-FA747D91C831}" dt="2025-04-22T11:49:57.954" v="144" actId="14100"/>
        <pc:sldMkLst>
          <pc:docMk/>
          <pc:sldMk cId="2058881387" sldId="297"/>
        </pc:sldMkLst>
        <pc:spChg chg="mod">
          <ac:chgData name="John Adams" userId="1143faee-bb16-416e-8056-0ed4c730fe93" providerId="ADAL" clId="{D206B93A-DC72-4A39-BC6A-FA747D91C831}" dt="2025-04-22T11:47:07.375" v="131" actId="404"/>
          <ac:spMkLst>
            <pc:docMk/>
            <pc:sldMk cId="2058881387" sldId="297"/>
            <ac:spMk id="3" creationId="{00000000-0000-0000-0000-000000000000}"/>
          </ac:spMkLst>
        </pc:spChg>
        <pc:picChg chg="add mod">
          <ac:chgData name="John Adams" userId="1143faee-bb16-416e-8056-0ed4c730fe93" providerId="ADAL" clId="{D206B93A-DC72-4A39-BC6A-FA747D91C831}" dt="2025-04-22T11:49:57.954" v="144" actId="14100"/>
          <ac:picMkLst>
            <pc:docMk/>
            <pc:sldMk cId="2058881387" sldId="297"/>
            <ac:picMk id="2" creationId="{4F4FBE96-2513-CB6C-8DDC-92993E9735DB}"/>
          </ac:picMkLst>
        </pc:picChg>
        <pc:picChg chg="del">
          <ac:chgData name="John Adams" userId="1143faee-bb16-416e-8056-0ed4c730fe93" providerId="ADAL" clId="{D206B93A-DC72-4A39-BC6A-FA747D91C831}" dt="2025-04-22T11:47:11.604" v="132" actId="478"/>
          <ac:picMkLst>
            <pc:docMk/>
            <pc:sldMk cId="2058881387" sldId="297"/>
            <ac:picMk id="2050" creationId="{37256D97-0740-7761-7659-E2E165A981CC}"/>
          </ac:picMkLst>
        </pc:picChg>
      </pc:sldChg>
      <pc:sldChg chg="modSp mod">
        <pc:chgData name="John Adams" userId="1143faee-bb16-416e-8056-0ed4c730fe93" providerId="ADAL" clId="{D206B93A-DC72-4A39-BC6A-FA747D91C831}" dt="2025-04-22T12:49:34.625" v="1180" actId="1076"/>
        <pc:sldMkLst>
          <pc:docMk/>
          <pc:sldMk cId="3373429092" sldId="360"/>
        </pc:sldMkLst>
        <pc:spChg chg="mod">
          <ac:chgData name="John Adams" userId="1143faee-bb16-416e-8056-0ed4c730fe93" providerId="ADAL" clId="{D206B93A-DC72-4A39-BC6A-FA747D91C831}" dt="2025-04-22T12:49:34.625" v="1180" actId="1076"/>
          <ac:spMkLst>
            <pc:docMk/>
            <pc:sldMk cId="3373429092" sldId="360"/>
            <ac:spMk id="4" creationId="{00000000-0000-0000-0000-000000000000}"/>
          </ac:spMkLst>
        </pc:spChg>
      </pc:sldChg>
      <pc:sldChg chg="addSp delSp modSp mod">
        <pc:chgData name="John Adams" userId="1143faee-bb16-416e-8056-0ed4c730fe93" providerId="ADAL" clId="{D206B93A-DC72-4A39-BC6A-FA747D91C831}" dt="2025-04-22T11:40:17.123" v="13" actId="1076"/>
        <pc:sldMkLst>
          <pc:docMk/>
          <pc:sldMk cId="3196370579" sldId="394"/>
        </pc:sldMkLst>
        <pc:spChg chg="mod">
          <ac:chgData name="John Adams" userId="1143faee-bb16-416e-8056-0ed4c730fe93" providerId="ADAL" clId="{D206B93A-DC72-4A39-BC6A-FA747D91C831}" dt="2025-04-22T11:38:55.336" v="7" actId="6549"/>
          <ac:spMkLst>
            <pc:docMk/>
            <pc:sldMk cId="3196370579" sldId="394"/>
            <ac:spMk id="3" creationId="{00000000-0000-0000-0000-000000000000}"/>
          </ac:spMkLst>
        </pc:spChg>
        <pc:picChg chg="add mod">
          <ac:chgData name="John Adams" userId="1143faee-bb16-416e-8056-0ed4c730fe93" providerId="ADAL" clId="{D206B93A-DC72-4A39-BC6A-FA747D91C831}" dt="2025-04-22T11:40:17.123" v="13" actId="1076"/>
          <ac:picMkLst>
            <pc:docMk/>
            <pc:sldMk cId="3196370579" sldId="394"/>
            <ac:picMk id="6" creationId="{AE02743A-E501-095F-6248-DA602A535117}"/>
          </ac:picMkLst>
        </pc:picChg>
        <pc:picChg chg="del">
          <ac:chgData name="John Adams" userId="1143faee-bb16-416e-8056-0ed4c730fe93" providerId="ADAL" clId="{D206B93A-DC72-4A39-BC6A-FA747D91C831}" dt="2025-04-22T11:39:53.602" v="8" actId="478"/>
          <ac:picMkLst>
            <pc:docMk/>
            <pc:sldMk cId="3196370579" sldId="394"/>
            <ac:picMk id="1026" creationId="{24780A30-9F01-5EE3-8ACE-8731154DD77F}"/>
          </ac:picMkLst>
        </pc:picChg>
      </pc:sldChg>
      <pc:sldChg chg="modSp mod ord">
        <pc:chgData name="John Adams" userId="1143faee-bb16-416e-8056-0ed4c730fe93" providerId="ADAL" clId="{D206B93A-DC72-4A39-BC6A-FA747D91C831}" dt="2025-04-22T11:56:59.236" v="390" actId="20577"/>
        <pc:sldMkLst>
          <pc:docMk/>
          <pc:sldMk cId="863469421" sldId="396"/>
        </pc:sldMkLst>
        <pc:spChg chg="mod">
          <ac:chgData name="John Adams" userId="1143faee-bb16-416e-8056-0ed4c730fe93" providerId="ADAL" clId="{D206B93A-DC72-4A39-BC6A-FA747D91C831}" dt="2025-04-22T11:56:59.236" v="390" actId="20577"/>
          <ac:spMkLst>
            <pc:docMk/>
            <pc:sldMk cId="863469421" sldId="396"/>
            <ac:spMk id="2" creationId="{00000000-0000-0000-0000-000000000000}"/>
          </ac:spMkLst>
        </pc:spChg>
        <pc:picChg chg="ord">
          <ac:chgData name="John Adams" userId="1143faee-bb16-416e-8056-0ed4c730fe93" providerId="ADAL" clId="{D206B93A-DC72-4A39-BC6A-FA747D91C831}" dt="2025-04-22T11:55:01.836" v="272" actId="167"/>
          <ac:picMkLst>
            <pc:docMk/>
            <pc:sldMk cId="863469421" sldId="396"/>
            <ac:picMk id="3" creationId="{6B189E95-95EC-ACEC-E55F-F25D05DCC677}"/>
          </ac:picMkLst>
        </pc:picChg>
      </pc:sldChg>
      <pc:sldChg chg="addSp delSp modSp mod">
        <pc:chgData name="John Adams" userId="1143faee-bb16-416e-8056-0ed4c730fe93" providerId="ADAL" clId="{D206B93A-DC72-4A39-BC6A-FA747D91C831}" dt="2025-04-22T12:23:14.199" v="1112" actId="1076"/>
        <pc:sldMkLst>
          <pc:docMk/>
          <pc:sldMk cId="1884301607" sldId="402"/>
        </pc:sldMkLst>
        <pc:spChg chg="mod">
          <ac:chgData name="John Adams" userId="1143faee-bb16-416e-8056-0ed4c730fe93" providerId="ADAL" clId="{D206B93A-DC72-4A39-BC6A-FA747D91C831}" dt="2025-04-22T12:23:14.199" v="1112" actId="1076"/>
          <ac:spMkLst>
            <pc:docMk/>
            <pc:sldMk cId="1884301607" sldId="402"/>
            <ac:spMk id="7" creationId="{1D60F796-3A2E-1399-7B46-B0AF45C3F469}"/>
          </ac:spMkLst>
        </pc:spChg>
        <pc:picChg chg="del">
          <ac:chgData name="John Adams" userId="1143faee-bb16-416e-8056-0ed4c730fe93" providerId="ADAL" clId="{D206B93A-DC72-4A39-BC6A-FA747D91C831}" dt="2025-04-22T12:11:09.390" v="850" actId="478"/>
          <ac:picMkLst>
            <pc:docMk/>
            <pc:sldMk cId="1884301607" sldId="402"/>
            <ac:picMk id="3074" creationId="{70189738-15B6-FAFA-919C-8AC47FE0CF98}"/>
          </ac:picMkLst>
        </pc:picChg>
        <pc:picChg chg="add mod">
          <ac:chgData name="John Adams" userId="1143faee-bb16-416e-8056-0ed4c730fe93" providerId="ADAL" clId="{D206B93A-DC72-4A39-BC6A-FA747D91C831}" dt="2025-04-22T12:22:58.796" v="1111" actId="732"/>
          <ac:picMkLst>
            <pc:docMk/>
            <pc:sldMk cId="1884301607" sldId="402"/>
            <ac:picMk id="5122" creationId="{2E96C961-AFF4-B22A-DE29-FCBEE86FE666}"/>
          </ac:picMkLst>
        </pc:picChg>
      </pc:sldChg>
      <pc:sldChg chg="addSp delSp modSp del mod">
        <pc:chgData name="John Adams" userId="1143faee-bb16-416e-8056-0ed4c730fe93" providerId="ADAL" clId="{D206B93A-DC72-4A39-BC6A-FA747D91C831}" dt="2025-04-22T11:53:00.533" v="146" actId="47"/>
        <pc:sldMkLst>
          <pc:docMk/>
          <pc:sldMk cId="839068252" sldId="411"/>
        </pc:sldMkLst>
        <pc:spChg chg="add mod">
          <ac:chgData name="John Adams" userId="1143faee-bb16-416e-8056-0ed4c730fe93" providerId="ADAL" clId="{D206B93A-DC72-4A39-BC6A-FA747D91C831}" dt="2025-04-22T11:45:17.212" v="85" actId="404"/>
          <ac:spMkLst>
            <pc:docMk/>
            <pc:sldMk cId="839068252" sldId="411"/>
            <ac:spMk id="2" creationId="{6405E018-3207-D7A9-7C41-9A5E9921957B}"/>
          </ac:spMkLst>
        </pc:spChg>
        <pc:spChg chg="add mod">
          <ac:chgData name="John Adams" userId="1143faee-bb16-416e-8056-0ed4c730fe93" providerId="ADAL" clId="{D206B93A-DC72-4A39-BC6A-FA747D91C831}" dt="2025-04-22T11:43:24.219" v="39" actId="14100"/>
          <ac:spMkLst>
            <pc:docMk/>
            <pc:sldMk cId="839068252" sldId="411"/>
            <ac:spMk id="3" creationId="{F02E6F62-F0BA-D693-1139-1F5EA5D6416A}"/>
          </ac:spMkLst>
        </pc:spChg>
        <pc:picChg chg="del">
          <ac:chgData name="John Adams" userId="1143faee-bb16-416e-8056-0ed4c730fe93" providerId="ADAL" clId="{D206B93A-DC72-4A39-BC6A-FA747D91C831}" dt="2025-04-22T11:42:37.775" v="16" actId="478"/>
          <ac:picMkLst>
            <pc:docMk/>
            <pc:sldMk cId="839068252" sldId="411"/>
            <ac:picMk id="5" creationId="{2FDF4AF9-1B70-045D-0C2E-7690D8416CB8}"/>
          </ac:picMkLst>
        </pc:picChg>
      </pc:sldChg>
      <pc:sldChg chg="del">
        <pc:chgData name="John Adams" userId="1143faee-bb16-416e-8056-0ed4c730fe93" providerId="ADAL" clId="{D206B93A-DC72-4A39-BC6A-FA747D91C831}" dt="2025-04-22T11:50:07.560" v="145" actId="47"/>
        <pc:sldMkLst>
          <pc:docMk/>
          <pc:sldMk cId="1508635379" sldId="414"/>
        </pc:sldMkLst>
      </pc:sldChg>
      <pc:sldChg chg="del">
        <pc:chgData name="John Adams" userId="1143faee-bb16-416e-8056-0ed4c730fe93" providerId="ADAL" clId="{D206B93A-DC72-4A39-BC6A-FA747D91C831}" dt="2025-04-22T11:40:30.246" v="15" actId="47"/>
        <pc:sldMkLst>
          <pc:docMk/>
          <pc:sldMk cId="3492861567" sldId="415"/>
        </pc:sldMkLst>
      </pc:sldChg>
      <pc:sldChg chg="add">
        <pc:chgData name="John Adams" userId="1143faee-bb16-416e-8056-0ed4c730fe93" providerId="ADAL" clId="{D206B93A-DC72-4A39-BC6A-FA747D91C831}" dt="2025-04-22T11:40:25.338" v="14"/>
        <pc:sldMkLst>
          <pc:docMk/>
          <pc:sldMk cId="1423460768" sldId="4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22/04/2025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12</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Hope For Tomorrow - Tract (Pack of 50)">
            <a:extLst>
              <a:ext uri="{FF2B5EF4-FFF2-40B4-BE49-F238E27FC236}">
                <a16:creationId xmlns:a16="http://schemas.microsoft.com/office/drawing/2014/main" id="{AE02743A-E501-095F-6248-DA602A5351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802"/>
          <a:stretch/>
        </p:blipFill>
        <p:spPr bwMode="auto">
          <a:xfrm>
            <a:off x="3207732" y="1883235"/>
            <a:ext cx="5986595" cy="31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Jubilee Year 2025 'Pilgrims of Hope' - Hallam Diocese">
            <a:extLst>
              <a:ext uri="{FF2B5EF4-FFF2-40B4-BE49-F238E27FC236}">
                <a16:creationId xmlns:a16="http://schemas.microsoft.com/office/drawing/2014/main" id="{6B189E95-95EC-ACEC-E55F-F25D05DCC6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0" r="25744"/>
          <a:stretch/>
        </p:blipFill>
        <p:spPr bwMode="auto">
          <a:xfrm>
            <a:off x="369588" y="2412226"/>
            <a:ext cx="4144288" cy="3923259"/>
          </a:xfrm>
          <a:prstGeom prst="rect">
            <a:avLst/>
          </a:prstGeom>
          <a:noFill/>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4029076" y="2446914"/>
            <a:ext cx="8267699" cy="3401957"/>
          </a:xfrm>
          <a:prstGeom prst="rect">
            <a:avLst/>
          </a:prstGeom>
        </p:spPr>
        <p:txBody>
          <a:bodyPr wrap="square">
            <a:spAutoFit/>
          </a:bodyPr>
          <a:lstStyle/>
          <a:p>
            <a:pPr algn="ctr">
              <a:lnSpc>
                <a:spcPct val="107000"/>
              </a:lnSpc>
              <a:spcAft>
                <a:spcPts val="800"/>
              </a:spcAft>
              <a:buNone/>
            </a:pPr>
            <a:r>
              <a:rPr lang="en-GB" sz="4000" dirty="0">
                <a:effectLst/>
                <a:latin typeface="Garamond" panose="02020404030301010803" pitchFamily="18" charset="0"/>
                <a:ea typeface="Calibri" panose="020F0502020204030204" pitchFamily="34" charset="0"/>
                <a:cs typeface="Times New Roman" panose="02020603050405020304" pitchFamily="18" charset="0"/>
              </a:rPr>
              <a:t>Jesus, our light,                                             help us to treat everyone with dignity;   to be fair, forgiving and kind.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4000" b="1" dirty="0">
                <a:effectLst/>
                <a:latin typeface="Garamond" panose="02020404030301010803" pitchFamily="18" charset="0"/>
                <a:ea typeface="Calibri" panose="020F0502020204030204" pitchFamily="34" charset="0"/>
                <a:cs typeface="Times New Roman" panose="02020603050405020304" pitchFamily="18" charset="0"/>
              </a:rPr>
              <a:t>Guide us on our journey </a:t>
            </a:r>
          </a:p>
          <a:p>
            <a:pPr algn="ctr">
              <a:buNone/>
            </a:pPr>
            <a:r>
              <a:rPr lang="en-GB" sz="4000" b="1" dirty="0">
                <a:effectLst/>
                <a:latin typeface="Garamond" panose="02020404030301010803" pitchFamily="18" charset="0"/>
                <a:ea typeface="Calibri" panose="020F0502020204030204" pitchFamily="34" charset="0"/>
                <a:cs typeface="Times New Roman" panose="02020603050405020304" pitchFamily="18" charset="0"/>
              </a:rPr>
              <a:t>as pilgrims of hope. </a:t>
            </a:r>
            <a:endParaRPr lang="en-GB" sz="4000" b="1"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236316" y="2470155"/>
            <a:ext cx="5955684" cy="3947684"/>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4</a:t>
            </a:r>
            <a:r>
              <a:rPr lang="en-US" sz="2000" b="1" i="0" baseline="30000" dirty="0">
                <a:solidFill>
                  <a:srgbClr val="FF0000"/>
                </a:solidFill>
                <a:effectLst/>
                <a:latin typeface="Garamond" panose="02020404030301010803" pitchFamily="18" charset="0"/>
              </a:rPr>
              <a:t>th</a:t>
            </a:r>
            <a:r>
              <a:rPr lang="en-US" sz="2000" b="1" i="0" dirty="0">
                <a:solidFill>
                  <a:srgbClr val="FF0000"/>
                </a:solidFill>
                <a:effectLst/>
                <a:latin typeface="Garamond" panose="02020404030301010803" pitchFamily="18" charset="0"/>
              </a:rPr>
              <a:t> SUNDAY OF EASTER</a:t>
            </a:r>
          </a:p>
          <a:p>
            <a:pPr algn="ctr"/>
            <a:endParaRPr lang="en-US" sz="1100" b="1" dirty="0">
              <a:solidFill>
                <a:srgbClr val="FF0000"/>
              </a:solidFill>
              <a:latin typeface="Garamond" panose="02020404030301010803" pitchFamily="18" charset="0"/>
            </a:endParaRPr>
          </a:p>
          <a:p>
            <a:pPr algn="ctr"/>
            <a:r>
              <a:rPr lang="en-GB" sz="3600" b="1" dirty="0">
                <a:latin typeface="Garamond" panose="02020404030301010803" pitchFamily="18" charset="0"/>
              </a:rPr>
              <a:t>11</a:t>
            </a:r>
            <a:r>
              <a:rPr lang="en-GB" sz="3600" b="1" baseline="30000" dirty="0">
                <a:latin typeface="Garamond" panose="02020404030301010803" pitchFamily="18" charset="0"/>
              </a:rPr>
              <a:t>th</a:t>
            </a:r>
            <a:r>
              <a:rPr lang="en-GB" sz="3600" b="1" dirty="0">
                <a:latin typeface="Garamond" panose="02020404030301010803" pitchFamily="18" charset="0"/>
              </a:rPr>
              <a:t> May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John,       </a:t>
            </a:r>
          </a:p>
          <a:p>
            <a:pPr algn="ctr"/>
            <a:r>
              <a:rPr lang="en-GB" sz="3200" dirty="0">
                <a:latin typeface="Garamond" panose="02020404030301010803" pitchFamily="18" charset="0"/>
              </a:rPr>
              <a:t>Jesus says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000" dirty="0">
                <a:latin typeface="Garamond" panose="02020404030301010803" pitchFamily="18" charset="0"/>
              </a:rPr>
              <a:t>  </a:t>
            </a:r>
            <a:r>
              <a:rPr lang="en-GB" sz="4800" dirty="0">
                <a:effectLst/>
                <a:latin typeface="Garamond" panose="02020404030301010803" pitchFamily="18" charset="0"/>
                <a:ea typeface="Calibri" panose="020F0502020204030204" pitchFamily="34" charset="0"/>
                <a:cs typeface="Times New Roman" panose="02020603050405020304" pitchFamily="18" charset="0"/>
              </a:rPr>
              <a:t>“The Father and I    are one.”</a:t>
            </a:r>
            <a:endParaRPr lang="en-GB" sz="72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descr="The Ghent Altarpiece. Adoration of the Mystic Lamb: God Almighty by Jan van Eyck">
            <a:extLst>
              <a:ext uri="{FF2B5EF4-FFF2-40B4-BE49-F238E27FC236}">
                <a16:creationId xmlns:a16="http://schemas.microsoft.com/office/drawing/2014/main" id="{4F4FBE96-2513-CB6C-8DDC-92993E973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1" t="15611" r="8613" b="57633"/>
          <a:stretch/>
        </p:blipFill>
        <p:spPr bwMode="auto">
          <a:xfrm>
            <a:off x="653143" y="2141355"/>
            <a:ext cx="5955684" cy="456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64546" y="1984117"/>
            <a:ext cx="7122290" cy="3897477"/>
          </a:xfrm>
          <a:prstGeom prst="rect">
            <a:avLst/>
          </a:prstGeom>
          <a:noFill/>
        </p:spPr>
        <p:txBody>
          <a:bodyPr wrap="square" rtlCol="0">
            <a:spAutoFit/>
          </a:bodyPr>
          <a:lstStyle/>
          <a:p>
            <a:pPr algn="ctr">
              <a:lnSpc>
                <a:spcPct val="107000"/>
              </a:lnSpc>
              <a:spcAft>
                <a:spcPts val="800"/>
              </a:spcAft>
              <a:buClr>
                <a:srgbClr val="212121"/>
              </a:buClr>
            </a:pPr>
            <a:r>
              <a:rPr lang="en-GB" sz="6000" dirty="0">
                <a:latin typeface="Garamond" panose="02020404030301010803" pitchFamily="18" charset="0"/>
              </a:rPr>
              <a:t>“</a:t>
            </a:r>
            <a:r>
              <a:rPr lang="en-GB" sz="6000" dirty="0">
                <a:effectLst/>
                <a:latin typeface="Garamond" panose="02020404030301010803" pitchFamily="18" charset="0"/>
                <a:ea typeface="Calibri" panose="020F0502020204030204" pitchFamily="34" charset="0"/>
                <a:cs typeface="Times New Roman" panose="02020603050405020304" pitchFamily="18" charset="0"/>
              </a:rPr>
              <a:t>All it takes is          one good person        to restore hope.”</a:t>
            </a: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233265" y="281396"/>
            <a:ext cx="11392678" cy="119284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Feast Day of Our Lady of Fatima</a:t>
            </a:r>
          </a:p>
          <a:p>
            <a:pPr algn="ctr"/>
            <a:endParaRPr lang="en-GB" altLang="en-US" sz="7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7390521" y="1566532"/>
            <a:ext cx="4463178" cy="4893647"/>
          </a:xfrm>
          <a:prstGeom prst="rect">
            <a:avLst/>
          </a:prstGeom>
          <a:noFill/>
        </p:spPr>
        <p:txBody>
          <a:bodyPr wrap="square" rtlCol="0">
            <a:spAutoFit/>
          </a:bodyPr>
          <a:lstStyle/>
          <a:p>
            <a:pPr algn="just"/>
            <a:r>
              <a:rPr lang="en-US" sz="2600" b="0" i="0" dirty="0">
                <a:effectLst/>
                <a:latin typeface="Garamond" panose="02020404030301010803" pitchFamily="18" charset="0"/>
              </a:rPr>
              <a:t>On this feast we remember how, in 1917 during the First World War, Our Lady appeared to three children in Fatima, Portugal and asked them to join with her in praying for peace. This wonderful event reminds us how change is made through faith and prayer We encourage people everywhere to pray for peace throughout the world and peace in our own hearts.</a:t>
            </a:r>
            <a:endParaRPr lang="en-GB" sz="2600" dirty="0">
              <a:latin typeface="Garamond" panose="02020404030301010803" pitchFamily="18" charset="0"/>
            </a:endParaRPr>
          </a:p>
        </p:txBody>
      </p:sp>
      <p:pic>
        <p:nvPicPr>
          <p:cNvPr id="4098" name="Picture 2" descr="Five Lessons from Fatima - CATECHIST Magazine">
            <a:extLst>
              <a:ext uri="{FF2B5EF4-FFF2-40B4-BE49-F238E27FC236}">
                <a16:creationId xmlns:a16="http://schemas.microsoft.com/office/drawing/2014/main" id="{80D3FE38-1C78-CEF0-462B-9287F0F5A4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65" y="1643017"/>
            <a:ext cx="6987636" cy="4802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04FF56-AD35-7ECC-E826-D96FF24B3147}"/>
              </a:ext>
            </a:extLst>
          </p:cNvPr>
          <p:cNvSpPr txBox="1">
            <a:spLocks/>
          </p:cNvSpPr>
          <p:nvPr/>
        </p:nvSpPr>
        <p:spPr>
          <a:xfrm>
            <a:off x="1962058" y="5648405"/>
            <a:ext cx="3679372" cy="111508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7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13</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May </a:t>
            </a:r>
            <a:endParaRPr lang="en-GB" sz="6600" dirty="0">
              <a:solidFill>
                <a:schemeClr val="accent1">
                  <a:lumMod val="75000"/>
                </a:schemeClr>
              </a:solidFill>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282750" y="1652763"/>
            <a:ext cx="7533429" cy="3724096"/>
          </a:xfrm>
          <a:prstGeom prst="rect">
            <a:avLst/>
          </a:prstGeom>
          <a:noFill/>
        </p:spPr>
        <p:txBody>
          <a:bodyPr wrap="square" rtlCol="0">
            <a:spAutoFit/>
          </a:bodyPr>
          <a:lstStyle/>
          <a:p>
            <a:pPr algn="ctr"/>
            <a:r>
              <a:rPr lang="en-GB" sz="2400" b="1" dirty="0">
                <a:latin typeface="Garamond" panose="02020404030301010803" pitchFamily="18" charset="0"/>
              </a:rPr>
              <a:t>THE HUNGARIAN CATHOLIC CHURCH</a:t>
            </a:r>
          </a:p>
          <a:p>
            <a:pPr algn="ctr"/>
            <a:endParaRPr lang="en-GB" sz="400" b="1" dirty="0">
              <a:solidFill>
                <a:srgbClr val="FF0000"/>
              </a:solidFill>
              <a:latin typeface="Garamond" panose="02020404030301010803" pitchFamily="18" charset="0"/>
            </a:endParaRPr>
          </a:p>
          <a:p>
            <a:pPr algn="just">
              <a:buNone/>
            </a:pPr>
            <a:r>
              <a:rPr lang="en-US" sz="2600" b="0" i="0" dirty="0">
                <a:effectLst/>
                <a:latin typeface="Garamond" panose="02020404030301010803" pitchFamily="18" charset="0"/>
              </a:rPr>
              <a:t>The Byzantine Catholic Church in Hungary uses the  Hungarian language in its services. </a:t>
            </a:r>
            <a:r>
              <a:rPr lang="en-US" sz="2600" b="0" i="0" dirty="0">
                <a:solidFill>
                  <a:srgbClr val="202122"/>
                </a:solidFill>
                <a:effectLst/>
                <a:latin typeface="Garamond" panose="02020404030301010803" pitchFamily="18" charset="0"/>
              </a:rPr>
              <a:t>In 2015, Pope Francis named </a:t>
            </a:r>
            <a:r>
              <a:rPr lang="en-US" sz="2600" dirty="0">
                <a:solidFill>
                  <a:srgbClr val="202122"/>
                </a:solidFill>
                <a:latin typeface="Garamond" panose="02020404030301010803" pitchFamily="18" charset="0"/>
              </a:rPr>
              <a:t>Bishop Peter Fülöp </a:t>
            </a:r>
            <a:r>
              <a:rPr lang="en-US" sz="2600" b="0" i="0" dirty="0">
                <a:solidFill>
                  <a:srgbClr val="202122"/>
                </a:solidFill>
                <a:effectLst/>
                <a:latin typeface="Garamond" panose="02020404030301010803" pitchFamily="18" charset="0"/>
              </a:rPr>
              <a:t>Kocsis as the new metropolitan archbishop of Debrecen and Bishop Atanáz Orosz as the new eparch of Miskolc.  The Church has a gorgeous cathedral at </a:t>
            </a:r>
            <a:r>
              <a:rPr lang="en-US" sz="2600" b="0" i="0" dirty="0" err="1">
                <a:solidFill>
                  <a:srgbClr val="202122"/>
                </a:solidFill>
                <a:effectLst/>
                <a:latin typeface="Garamond" panose="02020404030301010803" pitchFamily="18" charset="0"/>
              </a:rPr>
              <a:t>Hajdúdorog</a:t>
            </a:r>
            <a:r>
              <a:rPr lang="en-US" sz="2600" b="0" i="0" dirty="0">
                <a:solidFill>
                  <a:srgbClr val="202122"/>
                </a:solidFill>
                <a:effectLst/>
                <a:latin typeface="Garamond" panose="02020404030301010803" pitchFamily="18" charset="0"/>
              </a:rPr>
              <a:t> which houses relics of St Stephen and has an impressive  iconostasis; its ceiling frescos were renewed in 1989. </a:t>
            </a:r>
            <a:endParaRPr lang="en-US" sz="2600" b="0" i="0" dirty="0">
              <a:effectLst/>
              <a:latin typeface="Garamond" panose="02020404030301010803" pitchFamily="18" charset="0"/>
            </a:endParaRPr>
          </a:p>
        </p:txBody>
      </p:sp>
      <p:pic>
        <p:nvPicPr>
          <p:cNvPr id="5122" name="Picture 2" descr="[object Object]">
            <a:extLst>
              <a:ext uri="{FF2B5EF4-FFF2-40B4-BE49-F238E27FC236}">
                <a16:creationId xmlns:a16="http://schemas.microsoft.com/office/drawing/2014/main" id="{2E96C961-AFF4-B22A-DE29-FCBEE86FE6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 t="17544" r="-62" b="-17544"/>
          <a:stretch/>
        </p:blipFill>
        <p:spPr bwMode="auto">
          <a:xfrm>
            <a:off x="242044" y="1745186"/>
            <a:ext cx="3789881" cy="431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AFD5C-6032-F537-F7C5-982A6F4746D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30AB0A7-8FEE-2E66-D022-B78F95877148}"/>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12</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2025</a:t>
            </a:r>
          </a:p>
        </p:txBody>
      </p:sp>
      <p:pic>
        <p:nvPicPr>
          <p:cNvPr id="4" name="Picture 3">
            <a:extLst>
              <a:ext uri="{FF2B5EF4-FFF2-40B4-BE49-F238E27FC236}">
                <a16:creationId xmlns:a16="http://schemas.microsoft.com/office/drawing/2014/main" id="{9325B880-1183-CB56-5ECC-07F3194C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6053E6E8-E5E4-4A38-8369-875BACDB0D41}"/>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3256D22F-AD7A-6C72-49A9-5511B84630A2}"/>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4E95849D-B615-880C-5E5F-C5D31C961695}"/>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74A79709-AE3D-A36A-4588-0DC876026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Hope For Tomorrow - Tract (Pack of 50)">
            <a:extLst>
              <a:ext uri="{FF2B5EF4-FFF2-40B4-BE49-F238E27FC236}">
                <a16:creationId xmlns:a16="http://schemas.microsoft.com/office/drawing/2014/main" id="{3CB8D68F-65EE-FDCF-3E6C-9D6E079E0A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802"/>
          <a:stretch/>
        </p:blipFill>
        <p:spPr bwMode="auto">
          <a:xfrm>
            <a:off x="3207732" y="1883235"/>
            <a:ext cx="5986595" cy="31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46076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10915</TotalTime>
  <Words>290</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715</cp:revision>
  <dcterms:created xsi:type="dcterms:W3CDTF">2019-09-06T14:56:38Z</dcterms:created>
  <dcterms:modified xsi:type="dcterms:W3CDTF">2025-04-22T14:28:46Z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