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94" r:id="rId5"/>
    <p:sldId id="377" r:id="rId6"/>
    <p:sldId id="297" r:id="rId7"/>
    <p:sldId id="396" r:id="rId8"/>
    <p:sldId id="360" r:id="rId9"/>
    <p:sldId id="421" r:id="rId10"/>
    <p:sldId id="402" r:id="rId11"/>
    <p:sldId id="42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CCFF"/>
    <a:srgbClr val="FFCC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5" autoAdjust="0"/>
    <p:restoredTop sz="94660"/>
  </p:normalViewPr>
  <p:slideViewPr>
    <p:cSldViewPr snapToGrid="0">
      <p:cViewPr varScale="1">
        <p:scale>
          <a:sx n="66" d="100"/>
          <a:sy n="66" d="100"/>
        </p:scale>
        <p:origin x="641" y="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97B5D8CD-FECE-499E-8B99-6C13E8A91FC1}"/>
    <pc:docChg chg="undo custSel modSld">
      <pc:chgData name="John Adams" userId="1143faee-bb16-416e-8056-0ed4c730fe93" providerId="ADAL" clId="{97B5D8CD-FECE-499E-8B99-6C13E8A91FC1}" dt="2025-04-03T10:59:45.084" v="833" actId="732"/>
      <pc:docMkLst>
        <pc:docMk/>
      </pc:docMkLst>
      <pc:sldChg chg="modSp mod">
        <pc:chgData name="John Adams" userId="1143faee-bb16-416e-8056-0ed4c730fe93" providerId="ADAL" clId="{97B5D8CD-FECE-499E-8B99-6C13E8A91FC1}" dt="2025-04-03T10:49:22.686" v="290" actId="404"/>
        <pc:sldMkLst>
          <pc:docMk/>
          <pc:sldMk cId="2058881387" sldId="297"/>
        </pc:sldMkLst>
        <pc:spChg chg="mod">
          <ac:chgData name="John Adams" userId="1143faee-bb16-416e-8056-0ed4c730fe93" providerId="ADAL" clId="{97B5D8CD-FECE-499E-8B99-6C13E8A91FC1}" dt="2025-04-03T10:49:22.686" v="290" actId="404"/>
          <ac:spMkLst>
            <pc:docMk/>
            <pc:sldMk cId="2058881387" sldId="297"/>
            <ac:spMk id="3" creationId="{00000000-0000-0000-0000-000000000000}"/>
          </ac:spMkLst>
        </pc:spChg>
        <pc:picChg chg="mod">
          <ac:chgData name="John Adams" userId="1143faee-bb16-416e-8056-0ed4c730fe93" providerId="ADAL" clId="{97B5D8CD-FECE-499E-8B99-6C13E8A91FC1}" dt="2025-04-03T10:37:27.057" v="245" actId="14100"/>
          <ac:picMkLst>
            <pc:docMk/>
            <pc:sldMk cId="2058881387" sldId="297"/>
            <ac:picMk id="1026" creationId="{8C0BB082-7727-8901-CE4B-6FE41B12C344}"/>
          </ac:picMkLst>
        </pc:picChg>
      </pc:sldChg>
      <pc:sldChg chg="modSp mod">
        <pc:chgData name="John Adams" userId="1143faee-bb16-416e-8056-0ed4c730fe93" providerId="ADAL" clId="{97B5D8CD-FECE-499E-8B99-6C13E8A91FC1}" dt="2025-04-03T10:52:14.767" v="646" actId="1076"/>
        <pc:sldMkLst>
          <pc:docMk/>
          <pc:sldMk cId="3373429092" sldId="360"/>
        </pc:sldMkLst>
        <pc:spChg chg="mod">
          <ac:chgData name="John Adams" userId="1143faee-bb16-416e-8056-0ed4c730fe93" providerId="ADAL" clId="{97B5D8CD-FECE-499E-8B99-6C13E8A91FC1}" dt="2025-04-03T10:52:14.767" v="646" actId="1076"/>
          <ac:spMkLst>
            <pc:docMk/>
            <pc:sldMk cId="3373429092" sldId="360"/>
            <ac:spMk id="4" creationId="{00000000-0000-0000-0000-000000000000}"/>
          </ac:spMkLst>
        </pc:spChg>
      </pc:sldChg>
      <pc:sldChg chg="addSp delSp modSp mod">
        <pc:chgData name="John Adams" userId="1143faee-bb16-416e-8056-0ed4c730fe93" providerId="ADAL" clId="{97B5D8CD-FECE-499E-8B99-6C13E8A91FC1}" dt="2025-04-03T10:35:40.028" v="242" actId="18131"/>
        <pc:sldMkLst>
          <pc:docMk/>
          <pc:sldMk cId="798404022" sldId="377"/>
        </pc:sldMkLst>
        <pc:spChg chg="add mod">
          <ac:chgData name="John Adams" userId="1143faee-bb16-416e-8056-0ed4c730fe93" providerId="ADAL" clId="{97B5D8CD-FECE-499E-8B99-6C13E8A91FC1}" dt="2025-04-03T10:34:23.008" v="234" actId="1076"/>
          <ac:spMkLst>
            <pc:docMk/>
            <pc:sldMk cId="798404022" sldId="377"/>
            <ac:spMk id="2" creationId="{39C1BE0E-CA29-795B-D84B-F35E94734E3E}"/>
          </ac:spMkLst>
        </pc:spChg>
        <pc:spChg chg="mod">
          <ac:chgData name="John Adams" userId="1143faee-bb16-416e-8056-0ed4c730fe93" providerId="ADAL" clId="{97B5D8CD-FECE-499E-8B99-6C13E8A91FC1}" dt="2025-04-03T10:34:18.892" v="233" actId="14100"/>
          <ac:spMkLst>
            <pc:docMk/>
            <pc:sldMk cId="798404022" sldId="377"/>
            <ac:spMk id="8" creationId="{00000000-0000-0000-0000-000000000000}"/>
          </ac:spMkLst>
        </pc:spChg>
        <pc:picChg chg="add mod">
          <ac:chgData name="John Adams" userId="1143faee-bb16-416e-8056-0ed4c730fe93" providerId="ADAL" clId="{97B5D8CD-FECE-499E-8B99-6C13E8A91FC1}" dt="2025-04-03T10:35:40.028" v="242" actId="18131"/>
          <ac:picMkLst>
            <pc:docMk/>
            <pc:sldMk cId="798404022" sldId="377"/>
            <ac:picMk id="1026" creationId="{3C29E6F7-6B67-1033-A9B0-80A8CB0B67A7}"/>
          </ac:picMkLst>
        </pc:picChg>
      </pc:sldChg>
      <pc:sldChg chg="modSp">
        <pc:chgData name="John Adams" userId="1143faee-bb16-416e-8056-0ed4c730fe93" providerId="ADAL" clId="{97B5D8CD-FECE-499E-8B99-6C13E8A91FC1}" dt="2025-04-03T10:30:09.026" v="2" actId="1076"/>
        <pc:sldMkLst>
          <pc:docMk/>
          <pc:sldMk cId="3196370579" sldId="394"/>
        </pc:sldMkLst>
        <pc:picChg chg="mod">
          <ac:chgData name="John Adams" userId="1143faee-bb16-416e-8056-0ed4c730fe93" providerId="ADAL" clId="{97B5D8CD-FECE-499E-8B99-6C13E8A91FC1}" dt="2025-04-03T10:30:09.026" v="2" actId="1076"/>
          <ac:picMkLst>
            <pc:docMk/>
            <pc:sldMk cId="3196370579" sldId="394"/>
            <ac:picMk id="1026" creationId="{B9AAFD49-CB98-FB0E-74AF-2796700D10C5}"/>
          </ac:picMkLst>
        </pc:picChg>
      </pc:sldChg>
      <pc:sldChg chg="addSp delSp modSp mod">
        <pc:chgData name="John Adams" userId="1143faee-bb16-416e-8056-0ed4c730fe93" providerId="ADAL" clId="{97B5D8CD-FECE-499E-8B99-6C13E8A91FC1}" dt="2025-04-03T10:51:17.778" v="523" actId="1076"/>
        <pc:sldMkLst>
          <pc:docMk/>
          <pc:sldMk cId="863469421" sldId="396"/>
        </pc:sldMkLst>
        <pc:spChg chg="mod">
          <ac:chgData name="John Adams" userId="1143faee-bb16-416e-8056-0ed4c730fe93" providerId="ADAL" clId="{97B5D8CD-FECE-499E-8B99-6C13E8A91FC1}" dt="2025-04-03T10:51:17.778" v="523" actId="1076"/>
          <ac:spMkLst>
            <pc:docMk/>
            <pc:sldMk cId="863469421" sldId="396"/>
            <ac:spMk id="2" creationId="{00000000-0000-0000-0000-000000000000}"/>
          </ac:spMkLst>
        </pc:spChg>
        <pc:picChg chg="add mod">
          <ac:chgData name="John Adams" userId="1143faee-bb16-416e-8056-0ed4c730fe93" providerId="ADAL" clId="{97B5D8CD-FECE-499E-8B99-6C13E8A91FC1}" dt="2025-04-03T10:49:52.852" v="292"/>
          <ac:picMkLst>
            <pc:docMk/>
            <pc:sldMk cId="863469421" sldId="396"/>
            <ac:picMk id="3" creationId="{7FDA91F7-0ABB-2D5F-5018-53A5E7882A50}"/>
          </ac:picMkLst>
        </pc:picChg>
      </pc:sldChg>
      <pc:sldChg chg="addSp delSp modSp mod">
        <pc:chgData name="John Adams" userId="1143faee-bb16-416e-8056-0ed4c730fe93" providerId="ADAL" clId="{97B5D8CD-FECE-499E-8B99-6C13E8A91FC1}" dt="2025-04-03T10:59:45.084" v="833" actId="732"/>
        <pc:sldMkLst>
          <pc:docMk/>
          <pc:sldMk cId="1884301607" sldId="402"/>
        </pc:sldMkLst>
        <pc:spChg chg="mod">
          <ac:chgData name="John Adams" userId="1143faee-bb16-416e-8056-0ed4c730fe93" providerId="ADAL" clId="{97B5D8CD-FECE-499E-8B99-6C13E8A91FC1}" dt="2025-04-03T10:54:18.804" v="698" actId="20577"/>
          <ac:spMkLst>
            <pc:docMk/>
            <pc:sldMk cId="1884301607" sldId="402"/>
            <ac:spMk id="2" creationId="{053DEF37-16B6-88F0-0DD2-27EC9E80DED5}"/>
          </ac:spMkLst>
        </pc:spChg>
        <pc:spChg chg="mod">
          <ac:chgData name="John Adams" userId="1143faee-bb16-416e-8056-0ed4c730fe93" providerId="ADAL" clId="{97B5D8CD-FECE-499E-8B99-6C13E8A91FC1}" dt="2025-04-03T10:59:38.763" v="832" actId="1076"/>
          <ac:spMkLst>
            <pc:docMk/>
            <pc:sldMk cId="1884301607" sldId="402"/>
            <ac:spMk id="8" creationId="{00000000-0000-0000-0000-000000000000}"/>
          </ac:spMkLst>
        </pc:spChg>
        <pc:picChg chg="add mod">
          <ac:chgData name="John Adams" userId="1143faee-bb16-416e-8056-0ed4c730fe93" providerId="ADAL" clId="{97B5D8CD-FECE-499E-8B99-6C13E8A91FC1}" dt="2025-04-03T10:59:45.084" v="833" actId="732"/>
          <ac:picMkLst>
            <pc:docMk/>
            <pc:sldMk cId="1884301607" sldId="402"/>
            <ac:picMk id="2050" creationId="{D87D7327-C052-E043-EEB3-32001B16A8DF}"/>
          </ac:picMkLst>
        </pc:picChg>
      </pc:sldChg>
      <pc:sldChg chg="modSp mod">
        <pc:chgData name="John Adams" userId="1143faee-bb16-416e-8056-0ed4c730fe93" providerId="ADAL" clId="{97B5D8CD-FECE-499E-8B99-6C13E8A91FC1}" dt="2025-04-03T10:53:48.374" v="697" actId="14100"/>
        <pc:sldMkLst>
          <pc:docMk/>
          <pc:sldMk cId="2875218647" sldId="421"/>
        </pc:sldMkLst>
        <pc:spChg chg="mod">
          <ac:chgData name="John Adams" userId="1143faee-bb16-416e-8056-0ed4c730fe93" providerId="ADAL" clId="{97B5D8CD-FECE-499E-8B99-6C13E8A91FC1}" dt="2025-04-03T10:53:39.693" v="696" actId="20577"/>
          <ac:spMkLst>
            <pc:docMk/>
            <pc:sldMk cId="2875218647" sldId="421"/>
            <ac:spMk id="2" creationId="{00000000-0000-0000-0000-000000000000}"/>
          </ac:spMkLst>
        </pc:spChg>
        <pc:spChg chg="mod">
          <ac:chgData name="John Adams" userId="1143faee-bb16-416e-8056-0ed4c730fe93" providerId="ADAL" clId="{97B5D8CD-FECE-499E-8B99-6C13E8A91FC1}" dt="2025-04-03T10:52:43.089" v="651"/>
          <ac:spMkLst>
            <pc:docMk/>
            <pc:sldMk cId="2875218647" sldId="421"/>
            <ac:spMk id="8" creationId="{00000000-0000-0000-0000-000000000000}"/>
          </ac:spMkLst>
        </pc:spChg>
        <pc:picChg chg="mod">
          <ac:chgData name="John Adams" userId="1143faee-bb16-416e-8056-0ed4c730fe93" providerId="ADAL" clId="{97B5D8CD-FECE-499E-8B99-6C13E8A91FC1}" dt="2025-04-03T10:53:48.374" v="697" actId="14100"/>
          <ac:picMkLst>
            <pc:docMk/>
            <pc:sldMk cId="2875218647" sldId="421"/>
            <ac:picMk id="3074" creationId="{00000000-0000-0000-0000-000000000000}"/>
          </ac:picMkLst>
        </pc:picChg>
      </pc:sldChg>
    </pc:docChg>
  </pc:docChgLst>
  <pc:docChgLst>
    <pc:chgData name="John Adams" userId="1143faee-bb16-416e-8056-0ed4c730fe93" providerId="ADAL" clId="{A1B7E1D6-6142-4183-832E-972F86365533}"/>
    <pc:docChg chg="modSld">
      <pc:chgData name="John Adams" userId="1143faee-bb16-416e-8056-0ed4c730fe93" providerId="ADAL" clId="{A1B7E1D6-6142-4183-832E-972F86365533}" dt="2025-04-22T08:56:01.315" v="1" actId="6549"/>
      <pc:docMkLst>
        <pc:docMk/>
      </pc:docMkLst>
      <pc:sldChg chg="modSp mod">
        <pc:chgData name="John Adams" userId="1143faee-bb16-416e-8056-0ed4c730fe93" providerId="ADAL" clId="{A1B7E1D6-6142-4183-832E-972F86365533}" dt="2025-04-22T08:56:01.315" v="1" actId="6549"/>
        <pc:sldMkLst>
          <pc:docMk/>
          <pc:sldMk cId="798404022" sldId="377"/>
        </pc:sldMkLst>
        <pc:spChg chg="mod">
          <ac:chgData name="John Adams" userId="1143faee-bb16-416e-8056-0ed4c730fe93" providerId="ADAL" clId="{A1B7E1D6-6142-4183-832E-972F86365533}" dt="2025-04-22T08:56:01.315" v="1" actId="6549"/>
          <ac:spMkLst>
            <pc:docMk/>
            <pc:sldMk cId="798404022" sldId="377"/>
            <ac:spMk id="2" creationId="{39C1BE0E-CA29-795B-D84B-F35E94734E3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22/04/2025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22/04/2025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22/04/2025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22/04/2025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22/04/2025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22/04/2025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22/04/2025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22/04/2025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22/04/2025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22/04/2025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22/04/2025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22/04/2025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19</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May 2025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Hope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1026" name="Picture 2">
            <a:extLst>
              <a:ext uri="{FF2B5EF4-FFF2-40B4-BE49-F238E27FC236}">
                <a16:creationId xmlns:a16="http://schemas.microsoft.com/office/drawing/2014/main" id="{B9AAFD49-CB98-FB0E-74AF-2796700D10C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163078" y="1916905"/>
            <a:ext cx="6102219" cy="3051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37057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ext Box 2"/>
          <p:cNvSpPr txBox="1">
            <a:spLocks noChangeArrowheads="1"/>
          </p:cNvSpPr>
          <p:nvPr/>
        </p:nvSpPr>
        <p:spPr bwMode="auto">
          <a:xfrm>
            <a:off x="641766" y="284490"/>
            <a:ext cx="10846972" cy="1292003"/>
          </a:xfrm>
          <a:prstGeom prst="rect">
            <a:avLst/>
          </a:prstGeom>
          <a:solidFill>
            <a:schemeClr val="accent1">
              <a:lumMod val="20000"/>
              <a:lumOff val="80000"/>
            </a:schemeClr>
          </a:solidFill>
          <a:ln w="57150">
            <a:solidFill>
              <a:schemeClr val="accent4">
                <a:lumMod val="75000"/>
              </a:schemeClr>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6600" dirty="0">
                <a:solidFill>
                  <a:schemeClr val="accent5">
                    <a:lumMod val="75000"/>
                  </a:schemeClr>
                </a:solidFill>
                <a:latin typeface="Garamond" panose="02020404030301010803" pitchFamily="18" charset="0"/>
                <a:ea typeface="Calibri" panose="020F0502020204030204" pitchFamily="34" charset="0"/>
                <a:cs typeface="Times New Roman" panose="02020603050405020304" pitchFamily="18" charset="0"/>
              </a:rPr>
              <a:t>Walking the Path of Hope</a:t>
            </a:r>
            <a:endParaRPr lang="en-GB" sz="6600" dirty="0">
              <a:solidFill>
                <a:schemeClr val="accent5">
                  <a:lumMod val="75000"/>
                </a:schemeClr>
              </a:solidFill>
              <a:effectLst/>
              <a:latin typeface="Garamond" panose="02020404030301010803" pitchFamily="18" charset="0"/>
              <a:ea typeface="Calibri" panose="020F0502020204030204" pitchFamily="34" charset="0"/>
              <a:cs typeface="Times New Roman" panose="02020603050405020304"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2" name="TextBox 1">
            <a:extLst>
              <a:ext uri="{FF2B5EF4-FFF2-40B4-BE49-F238E27FC236}">
                <a16:creationId xmlns:a16="http://schemas.microsoft.com/office/drawing/2014/main" id="{39C1BE0E-CA29-795B-D84B-F35E94734E3E}"/>
              </a:ext>
            </a:extLst>
          </p:cNvPr>
          <p:cNvSpPr txBox="1"/>
          <p:nvPr/>
        </p:nvSpPr>
        <p:spPr>
          <a:xfrm>
            <a:off x="3052359" y="1820407"/>
            <a:ext cx="8668139" cy="4939814"/>
          </a:xfrm>
          <a:prstGeom prst="rect">
            <a:avLst/>
          </a:prstGeom>
          <a:noFill/>
        </p:spPr>
        <p:txBody>
          <a:bodyPr wrap="square" rtlCol="0">
            <a:spAutoFit/>
          </a:bodyPr>
          <a:lstStyle/>
          <a:p>
            <a:pPr algn="ctr"/>
            <a:r>
              <a:rPr lang="en-GB" sz="2800" b="1" dirty="0">
                <a:latin typeface="Garamond" panose="02020404030301010803" pitchFamily="18" charset="0"/>
              </a:rPr>
              <a:t>SALVATION</a:t>
            </a:r>
            <a:endParaRPr lang="en-GB" sz="1000" b="1" dirty="0">
              <a:latin typeface="Garamond" panose="02020404030301010803" pitchFamily="18" charset="0"/>
            </a:endParaRPr>
          </a:p>
          <a:p>
            <a:pPr algn="ctr"/>
            <a:endParaRPr lang="en-GB" sz="900" b="1" dirty="0">
              <a:latin typeface="Garamond" panose="02020404030301010803" pitchFamily="18" charset="0"/>
            </a:endParaRPr>
          </a:p>
          <a:p>
            <a:pPr algn="ctr"/>
            <a:r>
              <a:rPr lang="en-GB" sz="2800" dirty="0">
                <a:latin typeface="Garamond" panose="02020404030301010803" pitchFamily="18" charset="0"/>
              </a:rPr>
              <a:t>The saving grace won by Jesus is offered as a free gift to us, accessible through repentance, faith, and baptism. </a:t>
            </a:r>
            <a:endParaRPr lang="en-GB" sz="400" dirty="0">
              <a:latin typeface="Garamond" panose="02020404030301010803" pitchFamily="18" charset="0"/>
            </a:endParaRPr>
          </a:p>
          <a:p>
            <a:pPr algn="ctr"/>
            <a:endParaRPr lang="en-GB" sz="400" dirty="0">
              <a:latin typeface="Garamond" panose="02020404030301010803" pitchFamily="18" charset="0"/>
            </a:endParaRPr>
          </a:p>
          <a:p>
            <a:pPr algn="ctr"/>
            <a:r>
              <a:rPr lang="en-GB" sz="2800" dirty="0">
                <a:latin typeface="Garamond" panose="02020404030301010803" pitchFamily="18" charset="0"/>
              </a:rPr>
              <a:t>We turn away from our sins, we are sorry for them,             and we believe in Jesus Christ and </a:t>
            </a:r>
            <a:r>
              <a:rPr lang="en-GB" sz="2800">
                <a:latin typeface="Garamond" panose="02020404030301010803" pitchFamily="18" charset="0"/>
              </a:rPr>
              <a:t>the Gospel</a:t>
            </a:r>
            <a:r>
              <a:rPr lang="en-GB" sz="2800" dirty="0">
                <a:latin typeface="Garamond" panose="02020404030301010803" pitchFamily="18" charset="0"/>
              </a:rPr>
              <a:t>. </a:t>
            </a:r>
            <a:endParaRPr lang="en-GB" sz="400" dirty="0">
              <a:latin typeface="Garamond" panose="02020404030301010803" pitchFamily="18" charset="0"/>
            </a:endParaRPr>
          </a:p>
          <a:p>
            <a:pPr algn="ctr"/>
            <a:endParaRPr lang="en-GB" sz="400" dirty="0">
              <a:latin typeface="Garamond" panose="02020404030301010803" pitchFamily="18" charset="0"/>
            </a:endParaRPr>
          </a:p>
          <a:p>
            <a:pPr algn="ctr"/>
            <a:r>
              <a:rPr lang="en-GB" sz="2800" dirty="0">
                <a:latin typeface="Garamond" panose="02020404030301010803" pitchFamily="18" charset="0"/>
              </a:rPr>
              <a:t>Repentance shows our willingness                                               to turn from things that keep us from God,                                   and baptism renews us,                                                         filling us with the grace necessary                                         to have faith and to live it.</a:t>
            </a:r>
          </a:p>
          <a:p>
            <a:endParaRPr lang="en-GB" dirty="0"/>
          </a:p>
        </p:txBody>
      </p:sp>
      <p:pic>
        <p:nvPicPr>
          <p:cNvPr id="1026" name="Picture 2" descr="Assurance of Salvation - outreachmagazine.com">
            <a:extLst>
              <a:ext uri="{FF2B5EF4-FFF2-40B4-BE49-F238E27FC236}">
                <a16:creationId xmlns:a16="http://schemas.microsoft.com/office/drawing/2014/main" id="{3C29E6F7-6B67-1033-A9B0-80A8CB0B67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897" r="14909"/>
          <a:stretch/>
        </p:blipFill>
        <p:spPr bwMode="auto">
          <a:xfrm>
            <a:off x="471502" y="1820407"/>
            <a:ext cx="2852723" cy="468175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40402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In Sunday’s Gospel Reading  …</a:t>
            </a:r>
          </a:p>
        </p:txBody>
      </p:sp>
      <p:sp>
        <p:nvSpPr>
          <p:cNvPr id="3" name="Rectangle 2"/>
          <p:cNvSpPr/>
          <p:nvPr/>
        </p:nvSpPr>
        <p:spPr>
          <a:xfrm>
            <a:off x="5533052" y="2510047"/>
            <a:ext cx="5955684" cy="3216265"/>
          </a:xfrm>
          <a:prstGeom prst="rect">
            <a:avLst/>
          </a:prstGeom>
        </p:spPr>
        <p:txBody>
          <a:bodyPr wrap="square">
            <a:spAutoFit/>
          </a:bodyPr>
          <a:lstStyle/>
          <a:p>
            <a:pPr algn="ctr"/>
            <a:r>
              <a:rPr lang="en-GB" b="1" dirty="0">
                <a:solidFill>
                  <a:srgbClr val="FF0000"/>
                </a:solidFill>
                <a:latin typeface="Garamond" panose="02020404030301010803" pitchFamily="18" charset="0"/>
              </a:rPr>
              <a:t>5</a:t>
            </a:r>
            <a:r>
              <a:rPr lang="en-GB" b="1" baseline="30000" dirty="0">
                <a:solidFill>
                  <a:srgbClr val="FF0000"/>
                </a:solidFill>
                <a:latin typeface="Garamond" panose="02020404030301010803" pitchFamily="18" charset="0"/>
              </a:rPr>
              <a:t>th</a:t>
            </a:r>
            <a:r>
              <a:rPr lang="en-GB" b="1" dirty="0">
                <a:solidFill>
                  <a:srgbClr val="FF0000"/>
                </a:solidFill>
                <a:latin typeface="Garamond" panose="02020404030301010803" pitchFamily="18" charset="0"/>
              </a:rPr>
              <a:t> Sunday of Easter </a:t>
            </a:r>
          </a:p>
          <a:p>
            <a:pPr algn="ctr"/>
            <a:endParaRPr lang="en-GB" sz="700" b="1" dirty="0">
              <a:solidFill>
                <a:srgbClr val="FF0000"/>
              </a:solidFill>
              <a:latin typeface="Garamond" panose="02020404030301010803" pitchFamily="18" charset="0"/>
            </a:endParaRPr>
          </a:p>
          <a:p>
            <a:pPr algn="ctr"/>
            <a:r>
              <a:rPr lang="en-GB" sz="3600" b="1" dirty="0">
                <a:latin typeface="Garamond" panose="02020404030301010803" pitchFamily="18" charset="0"/>
              </a:rPr>
              <a:t>Sunday 18</a:t>
            </a:r>
            <a:r>
              <a:rPr lang="en-GB" sz="3600" b="1" baseline="30000" dirty="0">
                <a:latin typeface="Garamond" panose="02020404030301010803" pitchFamily="18" charset="0"/>
              </a:rPr>
              <a:t>th</a:t>
            </a:r>
            <a:r>
              <a:rPr lang="en-GB" sz="3600" b="1" dirty="0">
                <a:latin typeface="Garamond" panose="02020404030301010803" pitchFamily="18" charset="0"/>
              </a:rPr>
              <a:t> May 2025</a:t>
            </a:r>
            <a:endParaRPr lang="en-GB" sz="400" b="1" dirty="0">
              <a:latin typeface="Garamond" panose="02020404030301010803" pitchFamily="18" charset="0"/>
            </a:endParaRPr>
          </a:p>
          <a:p>
            <a:pPr algn="ctr"/>
            <a:r>
              <a:rPr lang="en-GB" sz="400" dirty="0">
                <a:latin typeface="Garamond" panose="02020404030301010803" pitchFamily="18" charset="0"/>
              </a:rPr>
              <a:t>    </a:t>
            </a:r>
          </a:p>
          <a:p>
            <a:pPr algn="ctr"/>
            <a:endParaRPr lang="en-GB" sz="400" dirty="0">
              <a:latin typeface="Garamond" panose="02020404030301010803" pitchFamily="18" charset="0"/>
            </a:endParaRPr>
          </a:p>
          <a:p>
            <a:pPr algn="ctr"/>
            <a:r>
              <a:rPr lang="en-GB" sz="3600" dirty="0">
                <a:latin typeface="Garamond" panose="02020404030301010803" pitchFamily="18" charset="0"/>
              </a:rPr>
              <a:t>In the Gospel of John,             Jesus tells us to</a:t>
            </a:r>
          </a:p>
          <a:p>
            <a:pPr algn="ctr"/>
            <a:endParaRPr lang="en-GB" sz="400" dirty="0">
              <a:latin typeface="Garamond" panose="02020404030301010803" pitchFamily="18" charset="0"/>
            </a:endParaRPr>
          </a:p>
          <a:p>
            <a:pPr algn="ctr"/>
            <a:endParaRPr lang="en-GB" sz="400" dirty="0">
              <a:latin typeface="Garamond" panose="02020404030301010803" pitchFamily="18" charset="0"/>
            </a:endParaRPr>
          </a:p>
          <a:p>
            <a:pPr algn="ctr"/>
            <a:r>
              <a:rPr lang="en-GB" sz="400" dirty="0">
                <a:latin typeface="Garamond" panose="02020404030301010803" pitchFamily="18" charset="0"/>
              </a:rPr>
              <a:t>  </a:t>
            </a:r>
            <a:r>
              <a:rPr lang="en-GB" sz="5400" dirty="0">
                <a:latin typeface="Garamond" panose="02020404030301010803" pitchFamily="18" charset="0"/>
              </a:rPr>
              <a:t>“Love one another.”</a:t>
            </a:r>
            <a:endParaRPr lang="en-GB" sz="36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1026" name="Picture 2">
            <a:extLst>
              <a:ext uri="{FF2B5EF4-FFF2-40B4-BE49-F238E27FC236}">
                <a16:creationId xmlns:a16="http://schemas.microsoft.com/office/drawing/2014/main" id="{8C0BB082-7727-8901-CE4B-6FE41B12C3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03263" y="2414391"/>
            <a:ext cx="4725987" cy="4150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Rectangle 1"/>
          <p:cNvSpPr/>
          <p:nvPr/>
        </p:nvSpPr>
        <p:spPr>
          <a:xfrm>
            <a:off x="4517452" y="2146873"/>
            <a:ext cx="6971283" cy="4278094"/>
          </a:xfrm>
          <a:prstGeom prst="rect">
            <a:avLst/>
          </a:prstGeom>
        </p:spPr>
        <p:txBody>
          <a:bodyPr wrap="square">
            <a:spAutoFit/>
          </a:bodyPr>
          <a:lstStyle/>
          <a:p>
            <a:pPr algn="ctr"/>
            <a:r>
              <a:rPr lang="en-GB" sz="3200" dirty="0">
                <a:latin typeface="Garamond" panose="02020404030301010803" pitchFamily="18" charset="0"/>
              </a:rPr>
              <a:t>Holy Spirit, our inspiration,                       you remind us of our call                             to grow in faith and love.                           Help us to hear you in scripture, </a:t>
            </a:r>
          </a:p>
          <a:p>
            <a:pPr algn="ctr"/>
            <a:r>
              <a:rPr lang="en-GB" sz="3200" dirty="0">
                <a:latin typeface="Garamond" panose="02020404030301010803" pitchFamily="18" charset="0"/>
              </a:rPr>
              <a:t>to see Jesus in others,</a:t>
            </a:r>
          </a:p>
          <a:p>
            <a:pPr algn="ctr"/>
            <a:r>
              <a:rPr lang="en-GB" sz="3200" dirty="0">
                <a:latin typeface="Garamond" panose="02020404030301010803" pitchFamily="18" charset="0"/>
              </a:rPr>
              <a:t> and to be united as God’s global family. </a:t>
            </a:r>
          </a:p>
          <a:p>
            <a:pPr algn="ctr"/>
            <a:r>
              <a:rPr lang="en-GB" sz="4000" b="1" dirty="0">
                <a:latin typeface="Garamond" panose="02020404030301010803" pitchFamily="18" charset="0"/>
              </a:rPr>
              <a:t>Guide us on our journey as pilgrims of hope. </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9" name="Title 1"/>
          <p:cNvSpPr txBox="1">
            <a:spLocks/>
          </p:cNvSpPr>
          <p:nvPr/>
        </p:nvSpPr>
        <p:spPr>
          <a:xfrm>
            <a:off x="279972" y="433033"/>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Reflection </a:t>
            </a:r>
          </a:p>
        </p:txBody>
      </p:sp>
      <p:pic>
        <p:nvPicPr>
          <p:cNvPr id="3" name="Picture 2" descr="The Jubilee Year 2025 'Pilgrims of Hope' - Hallam Diocese">
            <a:extLst>
              <a:ext uri="{FF2B5EF4-FFF2-40B4-BE49-F238E27FC236}">
                <a16:creationId xmlns:a16="http://schemas.microsoft.com/office/drawing/2014/main" id="{7FDA91F7-0ABB-2D5F-5018-53A5E7882A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970" r="25744"/>
          <a:stretch/>
        </p:blipFill>
        <p:spPr bwMode="auto">
          <a:xfrm>
            <a:off x="369588" y="2412226"/>
            <a:ext cx="4144288" cy="3923259"/>
          </a:xfrm>
          <a:prstGeom prst="rect">
            <a:avLst/>
          </a:prstGeom>
          <a:noFill/>
        </p:spPr>
      </p:pic>
    </p:spTree>
    <p:extLst>
      <p:ext uri="{BB962C8B-B14F-4D97-AF65-F5344CB8AC3E}">
        <p14:creationId xmlns:p14="http://schemas.microsoft.com/office/powerpoint/2010/main" val="86346942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5">
                    <a:lumMod val="75000"/>
                  </a:schemeClr>
                </a:solidFill>
                <a:latin typeface="Garamond" panose="02020404030301010803" pitchFamily="18" charset="0"/>
              </a:rPr>
              <a:t>Preparing for World Youth Day 2027</a:t>
            </a:r>
            <a:endParaRPr lang="en-GB" sz="5400" dirty="0">
              <a:solidFill>
                <a:schemeClr val="accent5">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4" name="TextBox 3"/>
          <p:cNvSpPr txBox="1"/>
          <p:nvPr/>
        </p:nvSpPr>
        <p:spPr>
          <a:xfrm>
            <a:off x="5381623" y="2232618"/>
            <a:ext cx="5972176" cy="3622082"/>
          </a:xfrm>
          <a:prstGeom prst="rect">
            <a:avLst/>
          </a:prstGeom>
          <a:noFill/>
        </p:spPr>
        <p:txBody>
          <a:bodyPr wrap="square" rtlCol="0">
            <a:spAutoFit/>
          </a:bodyPr>
          <a:lstStyle/>
          <a:p>
            <a:pPr algn="ctr">
              <a:lnSpc>
                <a:spcPct val="107000"/>
              </a:lnSpc>
              <a:spcAft>
                <a:spcPts val="800"/>
              </a:spcAft>
              <a:buClr>
                <a:srgbClr val="212121"/>
              </a:buClr>
            </a:pPr>
            <a:r>
              <a:rPr lang="en-GB" sz="5400" dirty="0">
                <a:latin typeface="Garamond" panose="02020404030301010803" pitchFamily="18" charset="0"/>
              </a:rPr>
              <a:t>“Hoping is                                     waiting for                      salvation.”</a:t>
            </a:r>
          </a:p>
          <a:p>
            <a:pPr>
              <a:lnSpc>
                <a:spcPct val="107000"/>
              </a:lnSpc>
              <a:spcAft>
                <a:spcPts val="800"/>
              </a:spcAft>
              <a:buClr>
                <a:srgbClr val="212121"/>
              </a:buClr>
            </a:pPr>
            <a:endParaRPr lang="en-GB" sz="1000" dirty="0">
              <a:effectLst/>
              <a:latin typeface="Garamond" panose="02020404030301010803" pitchFamily="18" charset="0"/>
              <a:ea typeface="Calibri" panose="020F0502020204030204" pitchFamily="34" charset="0"/>
              <a:cs typeface="Times New Roman" panose="02020603050405020304" pitchFamily="18" charset="0"/>
            </a:endParaRPr>
          </a:p>
          <a:p>
            <a:pPr algn="ctr"/>
            <a:r>
              <a:rPr lang="en-GB" sz="3200" dirty="0">
                <a:latin typeface="Garamond" panose="02020404030301010803" pitchFamily="18" charset="0"/>
              </a:rPr>
              <a:t> </a:t>
            </a:r>
            <a:r>
              <a:rPr lang="en-GB" sz="3200" dirty="0">
                <a:solidFill>
                  <a:srgbClr val="333333"/>
                </a:solidFill>
                <a:latin typeface="Garamond" panose="02020404030301010803" pitchFamily="18" charset="0"/>
                <a:cs typeface="Times New Roman" panose="02020603050405020304" pitchFamily="18" charset="0"/>
              </a:rPr>
              <a:t>- Pope Francis</a:t>
            </a:r>
          </a:p>
        </p:txBody>
      </p:sp>
      <p:pic>
        <p:nvPicPr>
          <p:cNvPr id="3" name="Picture 2" descr="World Youth Day - The next World Youth Day will be in Seoul, South Korea!  🇰🇷 See you in 2027! #WYD #Seoul2027 🇰🇷 🫰 Dicastery for Laity, Family  and Life | Facebook">
            <a:extLst>
              <a:ext uri="{FF2B5EF4-FFF2-40B4-BE49-F238E27FC236}">
                <a16:creationId xmlns:a16="http://schemas.microsoft.com/office/drawing/2014/main" id="{8D0F55F0-CD72-251A-5BC3-B5CEEC5F1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3" y="1833339"/>
            <a:ext cx="4340368" cy="4692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42909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3936" y="5849091"/>
            <a:ext cx="771525" cy="914400"/>
          </a:xfrm>
          <a:prstGeom prst="rect">
            <a:avLst/>
          </a:prstGeom>
        </p:spPr>
      </p:pic>
      <p:sp>
        <p:nvSpPr>
          <p:cNvPr id="8" name="Title 1"/>
          <p:cNvSpPr txBox="1">
            <a:spLocks/>
          </p:cNvSpPr>
          <p:nvPr/>
        </p:nvSpPr>
        <p:spPr>
          <a:xfrm>
            <a:off x="4855135" y="281396"/>
            <a:ext cx="6770808" cy="1807834"/>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800" dirty="0">
                <a:solidFill>
                  <a:schemeClr val="accent5">
                    <a:lumMod val="75000"/>
                  </a:schemeClr>
                </a:solidFill>
                <a:latin typeface="Garamond" panose="02020404030301010803" pitchFamily="18" charset="0"/>
              </a:rPr>
              <a:t>ST RITA OF CASCIA</a:t>
            </a:r>
          </a:p>
          <a:p>
            <a:pPr algn="ctr"/>
            <a:r>
              <a:rPr lang="en-GB" altLang="en-US" sz="4800" dirty="0">
                <a:solidFill>
                  <a:schemeClr val="accent5">
                    <a:lumMod val="75000"/>
                  </a:schemeClr>
                </a:solidFill>
                <a:latin typeface="Garamond" panose="02020404030301010803" pitchFamily="18" charset="0"/>
              </a:rPr>
              <a:t>Feast day : 22</a:t>
            </a:r>
            <a:r>
              <a:rPr lang="en-GB" altLang="en-US" sz="4800" baseline="30000" dirty="0">
                <a:solidFill>
                  <a:schemeClr val="accent5">
                    <a:lumMod val="75000"/>
                  </a:schemeClr>
                </a:solidFill>
                <a:latin typeface="Garamond" panose="02020404030301010803" pitchFamily="18" charset="0"/>
              </a:rPr>
              <a:t>nd</a:t>
            </a:r>
            <a:r>
              <a:rPr lang="en-GB" altLang="en-US" sz="4800" dirty="0">
                <a:solidFill>
                  <a:schemeClr val="accent5">
                    <a:lumMod val="75000"/>
                  </a:schemeClr>
                </a:solidFill>
                <a:latin typeface="Garamond" panose="02020404030301010803" pitchFamily="18" charset="0"/>
              </a:rPr>
              <a:t>  May </a:t>
            </a:r>
            <a:endParaRPr lang="en-GB" sz="4800" dirty="0">
              <a:solidFill>
                <a:schemeClr val="accent5">
                  <a:lumMod val="75000"/>
                </a:schemeClr>
              </a:solidFill>
              <a:latin typeface="Garamond" panose="02020404030301010803" pitchFamily="18" charset="0"/>
            </a:endParaRPr>
          </a:p>
        </p:txBody>
      </p:sp>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a:latin typeface="Garamond" panose="02020404030301010803" pitchFamily="18" charset="0"/>
            </a:endParaRPr>
          </a:p>
          <a:p>
            <a:pPr marL="0" indent="0">
              <a:buFont typeface="Arial" panose="020B0604020202020204" pitchFamily="34" charset="0"/>
              <a:buNone/>
            </a:pPr>
            <a:endParaRPr lang="en-GB" altLang="en-US" dirty="0">
              <a:latin typeface="Garamond" panose="02020404030301010803" pitchFamily="18" charset="0"/>
            </a:endParaRPr>
          </a:p>
        </p:txBody>
      </p:sp>
      <p:sp>
        <p:nvSpPr>
          <p:cNvPr id="3" name="TextBox 2"/>
          <p:cNvSpPr txBox="1"/>
          <p:nvPr/>
        </p:nvSpPr>
        <p:spPr>
          <a:xfrm>
            <a:off x="4798890" y="2211171"/>
            <a:ext cx="6770808" cy="430887"/>
          </a:xfrm>
          <a:prstGeom prst="rect">
            <a:avLst/>
          </a:prstGeom>
          <a:noFill/>
        </p:spPr>
        <p:txBody>
          <a:bodyPr wrap="square" rtlCol="0">
            <a:spAutoFit/>
          </a:bodyPr>
          <a:lstStyle/>
          <a:p>
            <a:pPr algn="just"/>
            <a:endParaRPr lang="en-GB" sz="2200" dirty="0">
              <a:latin typeface="Garamond" panose="02020404030301010803"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9999" y="572760"/>
            <a:ext cx="4376741" cy="573353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 name="TextBox 1"/>
          <p:cNvSpPr txBox="1"/>
          <p:nvPr/>
        </p:nvSpPr>
        <p:spPr>
          <a:xfrm>
            <a:off x="4891847" y="2315242"/>
            <a:ext cx="6770808" cy="3785652"/>
          </a:xfrm>
          <a:prstGeom prst="rect">
            <a:avLst/>
          </a:prstGeom>
          <a:noFill/>
        </p:spPr>
        <p:txBody>
          <a:bodyPr wrap="square" rtlCol="0">
            <a:spAutoFit/>
          </a:bodyPr>
          <a:lstStyle/>
          <a:p>
            <a:pPr algn="just"/>
            <a:r>
              <a:rPr lang="en-GB" sz="2400" dirty="0">
                <a:latin typeface="Garamond" panose="02020404030301010803" pitchFamily="18" charset="0"/>
              </a:rPr>
              <a:t>Rita was a widow who joined the Augustinian order as a nun after the death of her husband.</a:t>
            </a:r>
          </a:p>
          <a:p>
            <a:pPr algn="just"/>
            <a:r>
              <a:rPr lang="en-GB" sz="2400" dirty="0">
                <a:latin typeface="Garamond" panose="02020404030301010803" pitchFamily="18" charset="0"/>
              </a:rPr>
              <a:t>She was born in Italy in the 14</a:t>
            </a:r>
            <a:r>
              <a:rPr lang="en-GB" sz="2400" baseline="30000" dirty="0">
                <a:latin typeface="Garamond" panose="02020404030301010803" pitchFamily="18" charset="0"/>
              </a:rPr>
              <a:t>th</a:t>
            </a:r>
            <a:r>
              <a:rPr lang="en-GB" sz="2400" dirty="0">
                <a:latin typeface="Garamond" panose="02020404030301010803" pitchFamily="18" charset="0"/>
              </a:rPr>
              <a:t> Century and was married to an Italian nobleman. She was married for eighteen years and after her husband was murdered Rita forgave his killers.</a:t>
            </a:r>
          </a:p>
          <a:p>
            <a:pPr algn="just"/>
            <a:r>
              <a:rPr lang="en-GB" sz="2400" dirty="0">
                <a:latin typeface="Garamond" panose="02020404030301010803" pitchFamily="18" charset="0"/>
              </a:rPr>
              <a:t>She then joined the order at the age of 36 and lived in prayer and piety until she died in her 70s.</a:t>
            </a:r>
          </a:p>
          <a:p>
            <a:pPr algn="just"/>
            <a:r>
              <a:rPr lang="en-GB" sz="2400" dirty="0">
                <a:latin typeface="Garamond" panose="02020404030301010803" pitchFamily="18" charset="0"/>
              </a:rPr>
              <a:t>She was canonised in 1900 and is the patron saint of lost and impossible causes, as well as of mothers.</a:t>
            </a:r>
          </a:p>
        </p:txBody>
      </p:sp>
    </p:spTree>
    <p:extLst>
      <p:ext uri="{BB962C8B-B14F-4D97-AF65-F5344CB8AC3E}">
        <p14:creationId xmlns:p14="http://schemas.microsoft.com/office/powerpoint/2010/main" val="287521864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239697" y="280185"/>
            <a:ext cx="11576482" cy="1325563"/>
          </a:xfrm>
          <a:solidFill>
            <a:schemeClr val="accent1">
              <a:lumMod val="40000"/>
              <a:lumOff val="60000"/>
            </a:schemeClr>
          </a:solidFill>
          <a:ln w="57150">
            <a:solidFill>
              <a:schemeClr val="accent4">
                <a:lumMod val="75000"/>
              </a:schemeClr>
            </a:solidFill>
          </a:ln>
        </p:spPr>
        <p:txBody>
          <a:bodyPr>
            <a:normAutofit/>
          </a:bodyPr>
          <a:lstStyle/>
          <a:p>
            <a:pPr algn="ctr"/>
            <a:r>
              <a:rPr lang="en-US" sz="6000" b="1" dirty="0">
                <a:solidFill>
                  <a:srgbClr val="2E75B6"/>
                </a:solidFill>
                <a:latin typeface="Garamond" panose="02020404030301010803" pitchFamily="18" charset="0"/>
              </a:rPr>
              <a:t>Rites of the Catholic Church # 5</a:t>
            </a:r>
            <a:endParaRPr lang="en-GB" sz="6000" b="1" dirty="0">
              <a:solidFill>
                <a:srgbClr val="2E75B6"/>
              </a:solidFill>
              <a:latin typeface="Garamond" panose="02020404030301010803" pitchFamily="18" charset="0"/>
            </a:endParaRPr>
          </a:p>
        </p:txBody>
      </p:sp>
      <p:sp>
        <p:nvSpPr>
          <p:cNvPr id="7" name="Title 1">
            <a:extLst>
              <a:ext uri="{FF2B5EF4-FFF2-40B4-BE49-F238E27FC236}">
                <a16:creationId xmlns:a16="http://schemas.microsoft.com/office/drawing/2014/main" id="{AF93147B-923A-EE28-4743-D41E46DEB6A1}"/>
              </a:ext>
            </a:extLst>
          </p:cNvPr>
          <p:cNvSpPr txBox="1">
            <a:spLocks/>
          </p:cNvSpPr>
          <p:nvPr/>
        </p:nvSpPr>
        <p:spPr>
          <a:xfrm>
            <a:off x="239697" y="5445760"/>
            <a:ext cx="9704403" cy="1215618"/>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a:solidFill>
                  <a:srgbClr val="2E75B6"/>
                </a:solidFill>
                <a:latin typeface="Garamond" panose="02020404030301010803" pitchFamily="18" charset="0"/>
              </a:rPr>
              <a:t>The Byzantine Rite</a:t>
            </a:r>
            <a:endParaRPr lang="en-GB" sz="6000" b="1" dirty="0">
              <a:solidFill>
                <a:srgbClr val="2E75B6"/>
              </a:solidFill>
              <a:latin typeface="Garamond" panose="02020404030301010803" pitchFamily="18" charset="0"/>
            </a:endParaRPr>
          </a:p>
        </p:txBody>
      </p:sp>
      <p:sp>
        <p:nvSpPr>
          <p:cNvPr id="8" name="TextBox 7"/>
          <p:cNvSpPr txBox="1"/>
          <p:nvPr/>
        </p:nvSpPr>
        <p:spPr>
          <a:xfrm>
            <a:off x="5458407" y="1673404"/>
            <a:ext cx="6357772" cy="4093428"/>
          </a:xfrm>
          <a:prstGeom prst="rect">
            <a:avLst/>
          </a:prstGeom>
          <a:noFill/>
        </p:spPr>
        <p:txBody>
          <a:bodyPr wrap="square" rtlCol="0">
            <a:spAutoFit/>
          </a:bodyPr>
          <a:lstStyle/>
          <a:p>
            <a:pPr algn="ctr"/>
            <a:r>
              <a:rPr lang="en-GB" sz="2000" dirty="0">
                <a:latin typeface="Garamond" panose="02020404030301010803" pitchFamily="18" charset="0"/>
              </a:rPr>
              <a:t> </a:t>
            </a:r>
            <a:r>
              <a:rPr lang="en-GB" sz="2400" b="1" dirty="0">
                <a:latin typeface="Garamond" panose="02020404030301010803" pitchFamily="18" charset="0"/>
              </a:rPr>
              <a:t>ITALO-ALBANIAN CATHOLIC CHURCH</a:t>
            </a:r>
            <a:r>
              <a:rPr lang="en-GB" sz="2400" dirty="0"/>
              <a:t> </a:t>
            </a:r>
          </a:p>
          <a:p>
            <a:pPr algn="just"/>
            <a:r>
              <a:rPr lang="en-GB" sz="2400" dirty="0">
                <a:latin typeface="Garamond" panose="02020404030301010803" pitchFamily="18" charset="0"/>
              </a:rPr>
              <a:t>One of the 23 Eastern Catholic Churches, it uses </a:t>
            </a:r>
            <a:r>
              <a:rPr lang="en-GB" sz="2400" dirty="0" err="1">
                <a:latin typeface="Garamond" panose="02020404030301010803" pitchFamily="18" charset="0"/>
              </a:rPr>
              <a:t>Koine</a:t>
            </a:r>
            <a:r>
              <a:rPr lang="en-GB" sz="2400" dirty="0">
                <a:latin typeface="Garamond" panose="02020404030301010803" pitchFamily="18" charset="0"/>
              </a:rPr>
              <a:t> Greek and Albanian in its liturgy. Nowadays, most of the congregation live in Southern Italy and Sicily, as well as in Central Italy, where they are present only in the Monastery of Grottaferrata in the Lazio region. The Church also operates in North and South America. It has about 80,000 faithful and is led by two eparchs (bishops) and a territorial abbot.</a:t>
            </a:r>
          </a:p>
          <a:p>
            <a:pPr algn="ctr"/>
            <a:endParaRPr lang="en-GB" sz="2000" dirty="0">
              <a:latin typeface="Garamond" panose="02020404030301010803" pitchFamily="18" charset="0"/>
            </a:endParaRPr>
          </a:p>
        </p:txBody>
      </p:sp>
      <p:pic>
        <p:nvPicPr>
          <p:cNvPr id="2050" name="Picture 2" descr="undefined">
            <a:extLst>
              <a:ext uri="{FF2B5EF4-FFF2-40B4-BE49-F238E27FC236}">
                <a16:creationId xmlns:a16="http://schemas.microsoft.com/office/drawing/2014/main" id="{D87D7327-C052-E043-EEB3-32001B16A8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575"/>
          <a:stretch/>
        </p:blipFill>
        <p:spPr bwMode="auto">
          <a:xfrm>
            <a:off x="239697" y="1720091"/>
            <a:ext cx="5032099" cy="3558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30160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19</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May 2025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Hope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1026" name="Picture 2">
            <a:extLst>
              <a:ext uri="{FF2B5EF4-FFF2-40B4-BE49-F238E27FC236}">
                <a16:creationId xmlns:a16="http://schemas.microsoft.com/office/drawing/2014/main" id="{B9AAFD49-CB98-FB0E-74AF-2796700D10C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675101" y="2366526"/>
            <a:ext cx="4841789" cy="2420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854125"/>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71895A-9627-4D5A-93F3-5760510F593D}">
  <ds:schemaRefs>
    <ds:schemaRef ds:uri="http://schemas.microsoft.com/sharepoint/v3/contenttype/forms"/>
  </ds:schemaRefs>
</ds:datastoreItem>
</file>

<file path=customXml/itemProps2.xml><?xml version="1.0" encoding="utf-8"?>
<ds:datastoreItem xmlns:ds="http://schemas.openxmlformats.org/officeDocument/2006/customXml" ds:itemID="{5F5F0585-C9A4-4F37-BF45-19570350497D}">
  <ds:schemaRefs>
    <ds:schemaRef ds:uri="http://purl.org/dc/dcmitype/"/>
    <ds:schemaRef ds:uri="http://schemas.microsoft.com/office/infopath/2007/PartnerControls"/>
    <ds:schemaRef ds:uri="66f78821-969e-443f-8b7e-99ce487fda93"/>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11332</TotalTime>
  <Words>447</Words>
  <Application>Microsoft Office PowerPoint</Application>
  <PresentationFormat>Widescreen</PresentationFormat>
  <Paragraphs>51</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Garamond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Rites of the Catholic Church # 5</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760</cp:revision>
  <dcterms:created xsi:type="dcterms:W3CDTF">2019-09-06T14:56:38Z</dcterms:created>
  <dcterms:modified xsi:type="dcterms:W3CDTF">2025-04-22T12:06:42Z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