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96" r:id="rId6"/>
    <p:sldId id="297" r:id="rId7"/>
    <p:sldId id="360" r:id="rId8"/>
    <p:sldId id="418" r:id="rId9"/>
    <p:sldId id="402" r:id="rId10"/>
    <p:sldId id="41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F39213-6B1F-4BD9-A139-5B199E12F95E}" v="23" dt="2025-04-22T13:43:53.4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660"/>
  </p:normalViewPr>
  <p:slideViewPr>
    <p:cSldViewPr snapToGrid="0">
      <p:cViewPr varScale="1">
        <p:scale>
          <a:sx n="66" d="100"/>
          <a:sy n="66" d="100"/>
        </p:scale>
        <p:origin x="23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8AF39213-6B1F-4BD9-A139-5B199E12F95E}"/>
    <pc:docChg chg="undo redo custSel addSld delSld modSld">
      <pc:chgData name="John Adams" userId="1143faee-bb16-416e-8056-0ed4c730fe93" providerId="ADAL" clId="{8AF39213-6B1F-4BD9-A139-5B199E12F95E}" dt="2025-04-22T13:49:42.179" v="1730" actId="6549"/>
      <pc:docMkLst>
        <pc:docMk/>
      </pc:docMkLst>
      <pc:sldChg chg="del">
        <pc:chgData name="John Adams" userId="1143faee-bb16-416e-8056-0ed4c730fe93" providerId="ADAL" clId="{8AF39213-6B1F-4BD9-A139-5B199E12F95E}" dt="2025-04-22T13:25:38.964" v="1209" actId="47"/>
        <pc:sldMkLst>
          <pc:docMk/>
          <pc:sldMk cId="2339235338" sldId="272"/>
        </pc:sldMkLst>
      </pc:sldChg>
      <pc:sldChg chg="addSp delSp modSp mod">
        <pc:chgData name="John Adams" userId="1143faee-bb16-416e-8056-0ed4c730fe93" providerId="ADAL" clId="{8AF39213-6B1F-4BD9-A139-5B199E12F95E}" dt="2025-04-22T12:56:29.247" v="152" actId="167"/>
        <pc:sldMkLst>
          <pc:docMk/>
          <pc:sldMk cId="2058881387" sldId="297"/>
        </pc:sldMkLst>
        <pc:spChg chg="mod">
          <ac:chgData name="John Adams" userId="1143faee-bb16-416e-8056-0ed4c730fe93" providerId="ADAL" clId="{8AF39213-6B1F-4BD9-A139-5B199E12F95E}" dt="2025-04-22T12:53:00.320" v="134" actId="1076"/>
          <ac:spMkLst>
            <pc:docMk/>
            <pc:sldMk cId="2058881387" sldId="297"/>
            <ac:spMk id="3" creationId="{00000000-0000-0000-0000-000000000000}"/>
          </ac:spMkLst>
        </pc:spChg>
        <pc:picChg chg="del">
          <ac:chgData name="John Adams" userId="1143faee-bb16-416e-8056-0ed4c730fe93" providerId="ADAL" clId="{8AF39213-6B1F-4BD9-A139-5B199E12F95E}" dt="2025-04-22T12:53:23.431" v="135" actId="478"/>
          <ac:picMkLst>
            <pc:docMk/>
            <pc:sldMk cId="2058881387" sldId="297"/>
            <ac:picMk id="2" creationId="{4F4FBE96-2513-CB6C-8DDC-92993E9735DB}"/>
          </ac:picMkLst>
        </pc:picChg>
        <pc:picChg chg="add del mod">
          <ac:chgData name="John Adams" userId="1143faee-bb16-416e-8056-0ed4c730fe93" providerId="ADAL" clId="{8AF39213-6B1F-4BD9-A139-5B199E12F95E}" dt="2025-04-22T12:54:53.612" v="143" actId="22"/>
          <ac:picMkLst>
            <pc:docMk/>
            <pc:sldMk cId="2058881387" sldId="297"/>
            <ac:picMk id="5" creationId="{B897CBC0-60D1-555B-E13E-35F9AC3E7252}"/>
          </ac:picMkLst>
        </pc:picChg>
        <pc:picChg chg="add mod ord">
          <ac:chgData name="John Adams" userId="1143faee-bb16-416e-8056-0ed4c730fe93" providerId="ADAL" clId="{8AF39213-6B1F-4BD9-A139-5B199E12F95E}" dt="2025-04-22T12:56:29.247" v="152" actId="167"/>
          <ac:picMkLst>
            <pc:docMk/>
            <pc:sldMk cId="2058881387" sldId="297"/>
            <ac:picMk id="10" creationId="{DA900BCB-8452-684E-443E-D09C81483AB1}"/>
          </ac:picMkLst>
        </pc:picChg>
        <pc:picChg chg="add del">
          <ac:chgData name="John Adams" userId="1143faee-bb16-416e-8056-0ed4c730fe93" providerId="ADAL" clId="{8AF39213-6B1F-4BD9-A139-5B199E12F95E}" dt="2025-04-22T12:55:23.621" v="145" actId="478"/>
          <ac:picMkLst>
            <pc:docMk/>
            <pc:sldMk cId="2058881387" sldId="297"/>
            <ac:picMk id="2052" creationId="{02D2A4FF-167A-B34B-7D9C-84E42F31B1D6}"/>
          </ac:picMkLst>
        </pc:picChg>
      </pc:sldChg>
      <pc:sldChg chg="modSp mod">
        <pc:chgData name="John Adams" userId="1143faee-bb16-416e-8056-0ed4c730fe93" providerId="ADAL" clId="{8AF39213-6B1F-4BD9-A139-5B199E12F95E}" dt="2025-04-22T12:57:38.248" v="230" actId="20577"/>
        <pc:sldMkLst>
          <pc:docMk/>
          <pc:sldMk cId="3373429092" sldId="360"/>
        </pc:sldMkLst>
        <pc:spChg chg="mod">
          <ac:chgData name="John Adams" userId="1143faee-bb16-416e-8056-0ed4c730fe93" providerId="ADAL" clId="{8AF39213-6B1F-4BD9-A139-5B199E12F95E}" dt="2025-04-22T12:57:38.248" v="230" actId="20577"/>
          <ac:spMkLst>
            <pc:docMk/>
            <pc:sldMk cId="3373429092" sldId="360"/>
            <ac:spMk id="4" creationId="{00000000-0000-0000-0000-000000000000}"/>
          </ac:spMkLst>
        </pc:spChg>
      </pc:sldChg>
      <pc:sldChg chg="addSp delSp modSp mod">
        <pc:chgData name="John Adams" userId="1143faee-bb16-416e-8056-0ed4c730fe93" providerId="ADAL" clId="{8AF39213-6B1F-4BD9-A139-5B199E12F95E}" dt="2025-04-22T13:43:51.737" v="1721"/>
        <pc:sldMkLst>
          <pc:docMk/>
          <pc:sldMk cId="3196370579" sldId="394"/>
        </pc:sldMkLst>
        <pc:spChg chg="mod">
          <ac:chgData name="John Adams" userId="1143faee-bb16-416e-8056-0ed4c730fe93" providerId="ADAL" clId="{8AF39213-6B1F-4BD9-A139-5B199E12F95E}" dt="2025-04-22T12:45:42.270" v="14" actId="20577"/>
          <ac:spMkLst>
            <pc:docMk/>
            <pc:sldMk cId="3196370579" sldId="394"/>
            <ac:spMk id="3" creationId="{00000000-0000-0000-0000-000000000000}"/>
          </ac:spMkLst>
        </pc:spChg>
        <pc:picChg chg="del">
          <ac:chgData name="John Adams" userId="1143faee-bb16-416e-8056-0ed4c730fe93" providerId="ADAL" clId="{8AF39213-6B1F-4BD9-A139-5B199E12F95E}" dt="2025-04-22T12:45:50.139" v="15" actId="478"/>
          <ac:picMkLst>
            <pc:docMk/>
            <pc:sldMk cId="3196370579" sldId="394"/>
            <ac:picMk id="6" creationId="{AE02743A-E501-095F-6248-DA602A535117}"/>
          </ac:picMkLst>
        </pc:picChg>
        <pc:picChg chg="add mod">
          <ac:chgData name="John Adams" userId="1143faee-bb16-416e-8056-0ed4c730fe93" providerId="ADAL" clId="{8AF39213-6B1F-4BD9-A139-5B199E12F95E}" dt="2025-04-22T13:43:49.821" v="1720"/>
          <ac:picMkLst>
            <pc:docMk/>
            <pc:sldMk cId="3196370579" sldId="394"/>
            <ac:picMk id="6" creationId="{B21A80B0-9F2D-6168-59A8-52F597ABF887}"/>
          </ac:picMkLst>
        </pc:picChg>
        <pc:picChg chg="add mod">
          <ac:chgData name="John Adams" userId="1143faee-bb16-416e-8056-0ed4c730fe93" providerId="ADAL" clId="{8AF39213-6B1F-4BD9-A139-5B199E12F95E}" dt="2025-04-22T13:43:51.737" v="1721"/>
          <ac:picMkLst>
            <pc:docMk/>
            <pc:sldMk cId="3196370579" sldId="394"/>
            <ac:picMk id="7" creationId="{B869BF2A-3E34-A903-9EA8-7D8FB937394F}"/>
          </ac:picMkLst>
        </pc:picChg>
        <pc:picChg chg="add mod">
          <ac:chgData name="John Adams" userId="1143faee-bb16-416e-8056-0ed4c730fe93" providerId="ADAL" clId="{8AF39213-6B1F-4BD9-A139-5B199E12F95E}" dt="2025-04-22T12:46:42.398" v="19" actId="18131"/>
          <ac:picMkLst>
            <pc:docMk/>
            <pc:sldMk cId="3196370579" sldId="394"/>
            <ac:picMk id="1028" creationId="{1A471B10-76CF-C773-201F-B39D9D68E392}"/>
          </ac:picMkLst>
        </pc:picChg>
      </pc:sldChg>
      <pc:sldChg chg="addSp delSp modSp mod">
        <pc:chgData name="John Adams" userId="1143faee-bb16-416e-8056-0ed4c730fe93" providerId="ADAL" clId="{8AF39213-6B1F-4BD9-A139-5B199E12F95E}" dt="2025-04-22T12:52:07.113" v="84" actId="20577"/>
        <pc:sldMkLst>
          <pc:docMk/>
          <pc:sldMk cId="863469421" sldId="396"/>
        </pc:sldMkLst>
        <pc:spChg chg="mod">
          <ac:chgData name="John Adams" userId="1143faee-bb16-416e-8056-0ed4c730fe93" providerId="ADAL" clId="{8AF39213-6B1F-4BD9-A139-5B199E12F95E}" dt="2025-04-22T12:52:07.113" v="84" actId="20577"/>
          <ac:spMkLst>
            <pc:docMk/>
            <pc:sldMk cId="863469421" sldId="396"/>
            <ac:spMk id="2" creationId="{00000000-0000-0000-0000-000000000000}"/>
          </ac:spMkLst>
        </pc:spChg>
        <pc:spChg chg="add">
          <ac:chgData name="John Adams" userId="1143faee-bb16-416e-8056-0ed4c730fe93" providerId="ADAL" clId="{8AF39213-6B1F-4BD9-A139-5B199E12F95E}" dt="2025-04-22T12:51:03.591" v="46"/>
          <ac:spMkLst>
            <pc:docMk/>
            <pc:sldMk cId="863469421" sldId="396"/>
            <ac:spMk id="4" creationId="{E96C9DBC-4322-FED9-DAD9-2F680615BE44}"/>
          </ac:spMkLst>
        </pc:spChg>
        <pc:picChg chg="del">
          <ac:chgData name="John Adams" userId="1143faee-bb16-416e-8056-0ed4c730fe93" providerId="ADAL" clId="{8AF39213-6B1F-4BD9-A139-5B199E12F95E}" dt="2025-04-22T12:47:41.601" v="22" actId="478"/>
          <ac:picMkLst>
            <pc:docMk/>
            <pc:sldMk cId="863469421" sldId="396"/>
            <ac:picMk id="3" creationId="{6B189E95-95EC-ACEC-E55F-F25D05DCC677}"/>
          </ac:picMkLst>
        </pc:picChg>
        <pc:picChg chg="add mod">
          <ac:chgData name="John Adams" userId="1143faee-bb16-416e-8056-0ed4c730fe93" providerId="ADAL" clId="{8AF39213-6B1F-4BD9-A139-5B199E12F95E}" dt="2025-04-22T12:51:28.085" v="49" actId="1076"/>
          <ac:picMkLst>
            <pc:docMk/>
            <pc:sldMk cId="863469421" sldId="396"/>
            <ac:picMk id="8" creationId="{5BB46D0B-A337-2B17-2CC2-EA7F7AD3ACBA}"/>
          </ac:picMkLst>
        </pc:picChg>
      </pc:sldChg>
      <pc:sldChg chg="addSp delSp modSp mod">
        <pc:chgData name="John Adams" userId="1143faee-bb16-416e-8056-0ed4c730fe93" providerId="ADAL" clId="{8AF39213-6B1F-4BD9-A139-5B199E12F95E}" dt="2025-04-22T13:35:28.022" v="1719" actId="18131"/>
        <pc:sldMkLst>
          <pc:docMk/>
          <pc:sldMk cId="1884301607" sldId="402"/>
        </pc:sldMkLst>
        <pc:spChg chg="mod">
          <ac:chgData name="John Adams" userId="1143faee-bb16-416e-8056-0ed4c730fe93" providerId="ADAL" clId="{8AF39213-6B1F-4BD9-A139-5B199E12F95E}" dt="2025-04-22T13:34:08.854" v="1712" actId="1076"/>
          <ac:spMkLst>
            <pc:docMk/>
            <pc:sldMk cId="1884301607" sldId="402"/>
            <ac:spMk id="2" creationId="{053DEF37-16B6-88F0-0DD2-27EC9E80DED5}"/>
          </ac:spMkLst>
        </pc:spChg>
        <pc:spChg chg="mod">
          <ac:chgData name="John Adams" userId="1143faee-bb16-416e-8056-0ed4c730fe93" providerId="ADAL" clId="{8AF39213-6B1F-4BD9-A139-5B199E12F95E}" dt="2025-04-22T13:34:12.085" v="1713" actId="1076"/>
          <ac:spMkLst>
            <pc:docMk/>
            <pc:sldMk cId="1884301607" sldId="402"/>
            <ac:spMk id="7" creationId="{1D60F796-3A2E-1399-7B46-B0AF45C3F469}"/>
          </ac:spMkLst>
        </pc:spChg>
        <pc:picChg chg="add mod modCrop">
          <ac:chgData name="John Adams" userId="1143faee-bb16-416e-8056-0ed4c730fe93" providerId="ADAL" clId="{8AF39213-6B1F-4BD9-A139-5B199E12F95E}" dt="2025-04-22T13:35:28.022" v="1719" actId="18131"/>
          <ac:picMkLst>
            <pc:docMk/>
            <pc:sldMk cId="1884301607" sldId="402"/>
            <ac:picMk id="8" creationId="{0817C48B-AE80-D2B1-8206-A8DAD8B492A8}"/>
          </ac:picMkLst>
        </pc:picChg>
        <pc:picChg chg="del">
          <ac:chgData name="John Adams" userId="1143faee-bb16-416e-8056-0ed4c730fe93" providerId="ADAL" clId="{8AF39213-6B1F-4BD9-A139-5B199E12F95E}" dt="2025-04-22T13:34:13.515" v="1714" actId="478"/>
          <ac:picMkLst>
            <pc:docMk/>
            <pc:sldMk cId="1884301607" sldId="402"/>
            <ac:picMk id="5122" creationId="{2E96C961-AFF4-B22A-DE29-FCBEE86FE666}"/>
          </ac:picMkLst>
        </pc:picChg>
      </pc:sldChg>
      <pc:sldChg chg="del">
        <pc:chgData name="John Adams" userId="1143faee-bb16-416e-8056-0ed4c730fe93" providerId="ADAL" clId="{8AF39213-6B1F-4BD9-A139-5B199E12F95E}" dt="2025-04-22T12:46:54.411" v="21" actId="47"/>
        <pc:sldMkLst>
          <pc:docMk/>
          <pc:sldMk cId="1423460768" sldId="416"/>
        </pc:sldMkLst>
      </pc:sldChg>
      <pc:sldChg chg="add">
        <pc:chgData name="John Adams" userId="1143faee-bb16-416e-8056-0ed4c730fe93" providerId="ADAL" clId="{8AF39213-6B1F-4BD9-A139-5B199E12F95E}" dt="2025-04-22T12:46:51.799" v="20"/>
        <pc:sldMkLst>
          <pc:docMk/>
          <pc:sldMk cId="2675198986" sldId="417"/>
        </pc:sldMkLst>
      </pc:sldChg>
      <pc:sldChg chg="addSp delSp modSp add mod">
        <pc:chgData name="John Adams" userId="1143faee-bb16-416e-8056-0ed4c730fe93" providerId="ADAL" clId="{8AF39213-6B1F-4BD9-A139-5B199E12F95E}" dt="2025-04-22T13:49:42.179" v="1730" actId="6549"/>
        <pc:sldMkLst>
          <pc:docMk/>
          <pc:sldMk cId="2486873893" sldId="418"/>
        </pc:sldMkLst>
        <pc:spChg chg="mod">
          <ac:chgData name="John Adams" userId="1143faee-bb16-416e-8056-0ed4c730fe93" providerId="ADAL" clId="{8AF39213-6B1F-4BD9-A139-5B199E12F95E}" dt="2025-04-22T13:49:42.179" v="1730" actId="6549"/>
          <ac:spMkLst>
            <pc:docMk/>
            <pc:sldMk cId="2486873893" sldId="418"/>
            <ac:spMk id="3" creationId="{00000000-0000-0000-0000-000000000000}"/>
          </ac:spMkLst>
        </pc:spChg>
        <pc:spChg chg="mod">
          <ac:chgData name="John Adams" userId="1143faee-bb16-416e-8056-0ed4c730fe93" providerId="ADAL" clId="{8AF39213-6B1F-4BD9-A139-5B199E12F95E}" dt="2025-04-22T13:01:17.279" v="298" actId="27636"/>
          <ac:spMkLst>
            <pc:docMk/>
            <pc:sldMk cId="2486873893" sldId="418"/>
            <ac:spMk id="8" creationId="{00000000-0000-0000-0000-000000000000}"/>
          </ac:spMkLst>
        </pc:spChg>
        <pc:picChg chg="add mod modCrop">
          <ac:chgData name="John Adams" userId="1143faee-bb16-416e-8056-0ed4c730fe93" providerId="ADAL" clId="{8AF39213-6B1F-4BD9-A139-5B199E12F95E}" dt="2025-04-22T13:00:57.103" v="294" actId="14100"/>
          <ac:picMkLst>
            <pc:docMk/>
            <pc:sldMk cId="2486873893" sldId="418"/>
            <ac:picMk id="4" creationId="{D2D94451-A015-B229-F918-D49F97A64D1B}"/>
          </ac:picMkLst>
        </pc:picChg>
        <pc:picChg chg="ord">
          <ac:chgData name="John Adams" userId="1143faee-bb16-416e-8056-0ed4c730fe93" providerId="ADAL" clId="{8AF39213-6B1F-4BD9-A139-5B199E12F95E}" dt="2025-04-22T13:24:23.097" v="1186" actId="166"/>
          <ac:picMkLst>
            <pc:docMk/>
            <pc:sldMk cId="2486873893" sldId="418"/>
            <ac:picMk id="7" creationId="{00000000-0000-0000-0000-000000000000}"/>
          </ac:picMkLst>
        </pc:picChg>
        <pc:picChg chg="del">
          <ac:chgData name="John Adams" userId="1143faee-bb16-416e-8056-0ed4c730fe93" providerId="ADAL" clId="{8AF39213-6B1F-4BD9-A139-5B199E12F95E}" dt="2025-04-22T12:58:54.106" v="275" actId="478"/>
          <ac:picMkLst>
            <pc:docMk/>
            <pc:sldMk cId="2486873893" sldId="418"/>
            <ac:picMk id="3074"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22/04/2025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22/04/2025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a:t>
            </a:r>
            <a:r>
              <a:rPr lang="en-GB" sz="2800" baseline="30000" dirty="0">
                <a:solidFill>
                  <a:schemeClr val="accent4">
                    <a:lumMod val="75000"/>
                  </a:schemeClr>
                </a:solidFill>
                <a:latin typeface="Garamond" panose="02020404030301010803" pitchFamily="18" charset="0"/>
              </a:rPr>
              <a:t>nd</a:t>
            </a:r>
            <a:r>
              <a:rPr lang="en-GB" sz="2800" dirty="0">
                <a:solidFill>
                  <a:schemeClr val="accent4">
                    <a:lumMod val="75000"/>
                  </a:schemeClr>
                </a:solidFill>
                <a:latin typeface="Garamond" panose="02020404030301010803" pitchFamily="18" charset="0"/>
              </a:rPr>
              <a:t> June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8" name="Picture 4" descr="Unshakable Hope in Jesus: Peace and Strength for All">
            <a:extLst>
              <a:ext uri="{FF2B5EF4-FFF2-40B4-BE49-F238E27FC236}">
                <a16:creationId xmlns:a16="http://schemas.microsoft.com/office/drawing/2014/main" id="{1A471B10-76CF-C773-201F-B39D9D68E3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98" b="43548"/>
          <a:stretch/>
        </p:blipFill>
        <p:spPr bwMode="auto">
          <a:xfrm>
            <a:off x="1524000" y="1828800"/>
            <a:ext cx="9144000" cy="308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6452830" y="2331339"/>
            <a:ext cx="4650143" cy="3181384"/>
          </a:xfrm>
          <a:prstGeom prst="rect">
            <a:avLst/>
          </a:prstGeom>
        </p:spPr>
        <p:txBody>
          <a:bodyPr wrap="square">
            <a:spAutoFit/>
          </a:bodyPr>
          <a:lstStyle/>
          <a:p>
            <a:pPr algn="ctr">
              <a:lnSpc>
                <a:spcPct val="107000"/>
              </a:lnSpc>
              <a:spcAft>
                <a:spcPts val="800"/>
              </a:spcAft>
              <a:buNone/>
            </a:pPr>
            <a:r>
              <a:rPr lang="en-GB" sz="5400" dirty="0">
                <a:effectLst/>
                <a:latin typeface="Garamond" panose="02020404030301010803" pitchFamily="18" charset="0"/>
                <a:ea typeface="Calibri" panose="020F0502020204030204" pitchFamily="34" charset="0"/>
                <a:cs typeface="Times New Roman" panose="02020603050405020304" pitchFamily="18" charset="0"/>
              </a:rPr>
              <a:t>“TRUMPETS HERALD CHANGE.”</a:t>
            </a:r>
          </a:p>
          <a:p>
            <a:pPr algn="ctr">
              <a:lnSpc>
                <a:spcPct val="107000"/>
              </a:lnSpc>
              <a:spcAft>
                <a:spcPts val="800"/>
              </a:spcAft>
              <a:buNone/>
            </a:pPr>
            <a:r>
              <a:rPr lang="en-GB" sz="2000" b="1" dirty="0">
                <a:latin typeface="Garamond" panose="02020404030301010803" pitchFamily="18" charset="0"/>
                <a:ea typeface="Calibri" panose="020F0502020204030204" pitchFamily="34" charset="0"/>
                <a:cs typeface="Times New Roman" panose="02020603050405020304" pitchFamily="18" charset="0"/>
              </a:rPr>
              <a:t>- CAFOD Jubilee Prayer</a:t>
            </a:r>
            <a:endParaRPr lang="en-GB" sz="2000" b="1"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279972" y="433033"/>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8" name="Picture 7">
            <a:extLst>
              <a:ext uri="{FF2B5EF4-FFF2-40B4-BE49-F238E27FC236}">
                <a16:creationId xmlns:a16="http://schemas.microsoft.com/office/drawing/2014/main" id="{5BB46D0B-A337-2B17-2CC2-EA7F7AD3ACBA}"/>
              </a:ext>
            </a:extLst>
          </p:cNvPr>
          <p:cNvPicPr>
            <a:picLocks noChangeAspect="1"/>
          </p:cNvPicPr>
          <p:nvPr/>
        </p:nvPicPr>
        <p:blipFill>
          <a:blip r:embed="rId3"/>
          <a:stretch>
            <a:fillRect/>
          </a:stretch>
        </p:blipFill>
        <p:spPr>
          <a:xfrm>
            <a:off x="279972" y="2215660"/>
            <a:ext cx="5748733" cy="4385152"/>
          </a:xfrm>
          <a:prstGeom prst="rect">
            <a:avLst/>
          </a:prstGeom>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900BCB-8452-684E-443E-D09C81483AB1}"/>
              </a:ext>
            </a:extLst>
          </p:cNvPr>
          <p:cNvPicPr>
            <a:picLocks noChangeAspect="1"/>
          </p:cNvPicPr>
          <p:nvPr/>
        </p:nvPicPr>
        <p:blipFill>
          <a:blip r:embed="rId2"/>
          <a:stretch>
            <a:fillRect/>
          </a:stretch>
        </p:blipFill>
        <p:spPr>
          <a:xfrm>
            <a:off x="1560236" y="1974489"/>
            <a:ext cx="4897221" cy="4828333"/>
          </a:xfrm>
          <a:prstGeom prst="rect">
            <a:avLst/>
          </a:prstGeo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6096000" y="2202434"/>
            <a:ext cx="5955684" cy="3848874"/>
          </a:xfrm>
          <a:prstGeom prst="rect">
            <a:avLst/>
          </a:prstGeom>
        </p:spPr>
        <p:txBody>
          <a:bodyPr wrap="square">
            <a:spAutoFit/>
          </a:bodyPr>
          <a:lstStyle/>
          <a:p>
            <a:pPr algn="ctr"/>
            <a:r>
              <a:rPr lang="en-US" sz="2000" b="1" i="0" dirty="0">
                <a:solidFill>
                  <a:srgbClr val="FF0000"/>
                </a:solidFill>
                <a:effectLst/>
                <a:latin typeface="Garamond" panose="02020404030301010803" pitchFamily="18" charset="0"/>
              </a:rPr>
              <a:t> 7</a:t>
            </a:r>
            <a:r>
              <a:rPr lang="en-US" sz="2000" b="1" i="0" baseline="30000" dirty="0">
                <a:solidFill>
                  <a:srgbClr val="FF0000"/>
                </a:solidFill>
                <a:effectLst/>
                <a:latin typeface="Garamond" panose="02020404030301010803" pitchFamily="18" charset="0"/>
              </a:rPr>
              <a:t>th</a:t>
            </a:r>
            <a:r>
              <a:rPr lang="en-US" sz="2000" b="1" i="0" dirty="0">
                <a:solidFill>
                  <a:srgbClr val="FF0000"/>
                </a:solidFill>
                <a:effectLst/>
                <a:latin typeface="Garamond" panose="02020404030301010803" pitchFamily="18" charset="0"/>
              </a:rPr>
              <a:t> SUNDAY OF EASTER</a:t>
            </a:r>
          </a:p>
          <a:p>
            <a:pPr algn="ctr"/>
            <a:endParaRPr lang="en-US" sz="1100" b="1" dirty="0">
              <a:solidFill>
                <a:srgbClr val="FF0000"/>
              </a:solidFill>
              <a:latin typeface="Garamond" panose="02020404030301010803" pitchFamily="18" charset="0"/>
            </a:endParaRPr>
          </a:p>
          <a:p>
            <a:pPr algn="ctr"/>
            <a:r>
              <a:rPr lang="en-GB" sz="3600" b="1" dirty="0">
                <a:latin typeface="Garamond" panose="02020404030301010803" pitchFamily="18" charset="0"/>
              </a:rPr>
              <a:t>1</a:t>
            </a:r>
            <a:r>
              <a:rPr lang="en-GB" sz="3600" b="1" baseline="30000" dirty="0">
                <a:latin typeface="Garamond" panose="02020404030301010803" pitchFamily="18" charset="0"/>
              </a:rPr>
              <a:t>st</a:t>
            </a:r>
            <a:r>
              <a:rPr lang="en-GB" sz="3600" b="1" dirty="0">
                <a:latin typeface="Garamond" panose="02020404030301010803" pitchFamily="18" charset="0"/>
              </a:rPr>
              <a:t> June 2025</a:t>
            </a:r>
            <a:r>
              <a:rPr lang="en-GB" sz="3600" dirty="0">
                <a:latin typeface="Garamond" panose="02020404030301010803" pitchFamily="18" charset="0"/>
              </a:rPr>
              <a:t>   </a:t>
            </a:r>
            <a:r>
              <a:rPr lang="en-GB" sz="500" dirty="0">
                <a:latin typeface="Garamond" panose="02020404030301010803" pitchFamily="18" charset="0"/>
              </a:rPr>
              <a:t> </a:t>
            </a:r>
          </a:p>
          <a:p>
            <a:pPr algn="ctr"/>
            <a:endParaRPr lang="en-GB" sz="500" dirty="0">
              <a:latin typeface="Garamond" panose="02020404030301010803" pitchFamily="18" charset="0"/>
            </a:endParaRPr>
          </a:p>
          <a:p>
            <a:pPr algn="ctr"/>
            <a:endParaRPr lang="en-GB" sz="500" dirty="0">
              <a:latin typeface="Garamond" panose="02020404030301010803" pitchFamily="18" charset="0"/>
            </a:endParaRPr>
          </a:p>
          <a:p>
            <a:pPr algn="ctr"/>
            <a:r>
              <a:rPr lang="en-GB" sz="3200" dirty="0">
                <a:latin typeface="Garamond" panose="02020404030301010803" pitchFamily="18" charset="0"/>
              </a:rPr>
              <a:t>In the Gospel of John,       </a:t>
            </a:r>
          </a:p>
          <a:p>
            <a:pPr algn="ctr"/>
            <a:r>
              <a:rPr lang="en-GB" sz="3200" dirty="0">
                <a:latin typeface="Garamond" panose="02020404030301010803" pitchFamily="18" charset="0"/>
              </a:rPr>
              <a:t>Jesus says :</a:t>
            </a:r>
            <a:endParaRPr lang="en-GB" sz="5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lnSpc>
                <a:spcPct val="107000"/>
              </a:lnSpc>
              <a:spcAft>
                <a:spcPts val="800"/>
              </a:spcAft>
            </a:pPr>
            <a:r>
              <a:rPr lang="en-GB" sz="4000" dirty="0">
                <a:latin typeface="Garamond" panose="02020404030301010803" pitchFamily="18" charset="0"/>
              </a:rPr>
              <a:t>  </a:t>
            </a:r>
            <a:r>
              <a:rPr lang="en-GB" sz="4800" dirty="0">
                <a:effectLst/>
                <a:latin typeface="Garamond" panose="02020404030301010803" pitchFamily="18" charset="0"/>
                <a:ea typeface="Calibri" panose="020F0502020204030204" pitchFamily="34" charset="0"/>
                <a:cs typeface="Times New Roman" panose="02020603050405020304" pitchFamily="18" charset="0"/>
              </a:rPr>
              <a:t>“May they be completely one.”</a:t>
            </a:r>
            <a:endParaRPr lang="en-GB" sz="7200" dirty="0">
              <a:latin typeface="Garamond" panose="02020404030301010803" pitchFamily="18" charset="0"/>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4993121" y="1635964"/>
            <a:ext cx="7122290" cy="5133136"/>
          </a:xfrm>
          <a:prstGeom prst="rect">
            <a:avLst/>
          </a:prstGeom>
          <a:noFill/>
        </p:spPr>
        <p:txBody>
          <a:bodyPr wrap="square" rtlCol="0">
            <a:spAutoFit/>
          </a:bodyPr>
          <a:lstStyle/>
          <a:p>
            <a:pPr algn="ctr">
              <a:lnSpc>
                <a:spcPct val="107000"/>
              </a:lnSpc>
              <a:spcAft>
                <a:spcPts val="800"/>
              </a:spcAft>
              <a:buClr>
                <a:srgbClr val="212121"/>
              </a:buClr>
            </a:pPr>
            <a:r>
              <a:rPr lang="en-GB" sz="5400" dirty="0">
                <a:effectLst/>
                <a:latin typeface="Garamond" panose="02020404030301010803" pitchFamily="18" charset="0"/>
                <a:ea typeface="Calibri" panose="020F0502020204030204" pitchFamily="34" charset="0"/>
                <a:cs typeface="Times New Roman" panose="02020603050405020304" pitchFamily="18" charset="0"/>
              </a:rPr>
              <a:t>“To hope                        is to welcome               the gift                           that God gives us           every day.”</a:t>
            </a:r>
            <a:r>
              <a:rPr lang="en-GB" sz="5400" dirty="0">
                <a:latin typeface="Garamond" panose="02020404030301010803" pitchFamily="18" charset="0"/>
              </a:rPr>
              <a:t> </a:t>
            </a:r>
          </a:p>
          <a:p>
            <a:pPr algn="ctr"/>
            <a:r>
              <a:rPr lang="en-GB" sz="3200" dirty="0">
                <a:solidFill>
                  <a:srgbClr val="333333"/>
                </a:solidFill>
                <a:latin typeface="Garamond" panose="02020404030301010803" pitchFamily="18" charset="0"/>
                <a:cs typeface="Times New Roman" panose="02020603050405020304" pitchFamily="18" charset="0"/>
              </a:rPr>
              <a:t>- Pope Francis</a:t>
            </a: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464102" y="179517"/>
            <a:ext cx="8491359" cy="131413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1">
                    <a:lumMod val="75000"/>
                  </a:schemeClr>
                </a:solidFill>
                <a:latin typeface="Garamond" panose="02020404030301010803" pitchFamily="18" charset="0"/>
              </a:rPr>
              <a:t>~ Saint Norbert : 6</a:t>
            </a:r>
            <a:r>
              <a:rPr lang="en-GB" altLang="en-US" sz="6600" baseline="30000" dirty="0">
                <a:solidFill>
                  <a:schemeClr val="accent1">
                    <a:lumMod val="75000"/>
                  </a:schemeClr>
                </a:solidFill>
                <a:latin typeface="Garamond" panose="02020404030301010803" pitchFamily="18" charset="0"/>
              </a:rPr>
              <a:t>th</a:t>
            </a:r>
            <a:r>
              <a:rPr lang="en-GB" altLang="en-US" sz="6600" dirty="0">
                <a:solidFill>
                  <a:schemeClr val="accent1">
                    <a:lumMod val="75000"/>
                  </a:schemeClr>
                </a:solidFill>
                <a:latin typeface="Garamond" panose="02020404030301010803" pitchFamily="18" charset="0"/>
              </a:rPr>
              <a:t> June ~ </a:t>
            </a:r>
            <a:endParaRPr lang="en-GB" sz="6600" dirty="0">
              <a:solidFill>
                <a:schemeClr val="accent1">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3" name="TextBox 2"/>
          <p:cNvSpPr txBox="1"/>
          <p:nvPr/>
        </p:nvSpPr>
        <p:spPr>
          <a:xfrm>
            <a:off x="3464103" y="1590030"/>
            <a:ext cx="8491358" cy="5262979"/>
          </a:xfrm>
          <a:prstGeom prst="rect">
            <a:avLst/>
          </a:prstGeom>
          <a:noFill/>
        </p:spPr>
        <p:txBody>
          <a:bodyPr wrap="square" rtlCol="0">
            <a:spAutoFit/>
          </a:bodyPr>
          <a:lstStyle/>
          <a:p>
            <a:pPr algn="just"/>
            <a:r>
              <a:rPr lang="en-US" sz="2400" i="0" dirty="0">
                <a:solidFill>
                  <a:srgbClr val="202122"/>
                </a:solidFill>
                <a:effectLst/>
                <a:latin typeface="Garamond" panose="02020404030301010803" pitchFamily="18" charset="0"/>
              </a:rPr>
              <a:t>Norbert of Xanten (1080 – 1134) was </a:t>
            </a:r>
            <a:r>
              <a:rPr lang="en-US" sz="2400" dirty="0">
                <a:solidFill>
                  <a:srgbClr val="202122"/>
                </a:solidFill>
                <a:latin typeface="Garamond" panose="02020404030301010803" pitchFamily="18" charset="0"/>
              </a:rPr>
              <a:t>Archbishop of Magdeburg in Germany and founder of the Premonstratensian order, who until recently had a large presence in our diocese in Chelmsford.  </a:t>
            </a:r>
          </a:p>
          <a:p>
            <a:pPr algn="just"/>
            <a:r>
              <a:rPr lang="en-US" sz="2400" dirty="0">
                <a:solidFill>
                  <a:srgbClr val="202122"/>
                </a:solidFill>
                <a:latin typeface="Garamond" panose="02020404030301010803" pitchFamily="18" charset="0"/>
              </a:rPr>
              <a:t>Even after he was ordained as a deacon, Norbert was a bit of a pleasure seeker, but </a:t>
            </a:r>
            <a:r>
              <a:rPr lang="en-US" sz="2400" b="0" i="0" dirty="0">
                <a:solidFill>
                  <a:srgbClr val="202122"/>
                </a:solidFill>
                <a:effectLst/>
                <a:latin typeface="Garamond" panose="02020404030301010803" pitchFamily="18" charset="0"/>
              </a:rPr>
              <a:t>underwent a profound conversion after he was thrown from a horse when a bolt of lightning frightened the animal. Following this incident, he went to Xanten on the Rhine and </a:t>
            </a:r>
            <a:r>
              <a:rPr lang="en-US" sz="2400" b="0" i="0">
                <a:solidFill>
                  <a:srgbClr val="202122"/>
                </a:solidFill>
                <a:effectLst/>
                <a:latin typeface="Garamond" panose="02020404030301010803" pitchFamily="18" charset="0"/>
              </a:rPr>
              <a:t>lived a </a:t>
            </a:r>
            <a:r>
              <a:rPr lang="en-US" sz="2400" b="0" i="0" dirty="0">
                <a:solidFill>
                  <a:srgbClr val="202122"/>
                </a:solidFill>
                <a:effectLst/>
                <a:latin typeface="Garamond" panose="02020404030301010803" pitchFamily="18" charset="0"/>
              </a:rPr>
              <a:t>devout and penitent life.</a:t>
            </a:r>
          </a:p>
          <a:p>
            <a:pPr algn="just"/>
            <a:r>
              <a:rPr lang="en-US" sz="2400" dirty="0">
                <a:solidFill>
                  <a:srgbClr val="202122"/>
                </a:solidFill>
                <a:latin typeface="Garamond" panose="02020404030301010803" pitchFamily="18" charset="0"/>
              </a:rPr>
              <a:t>He became an influential figure and founded his order at </a:t>
            </a:r>
            <a:r>
              <a:rPr lang="en-US" sz="2400" dirty="0" err="1">
                <a:solidFill>
                  <a:srgbClr val="202122"/>
                </a:solidFill>
                <a:latin typeface="Garamond" panose="02020404030301010803" pitchFamily="18" charset="0"/>
              </a:rPr>
              <a:t>Prémontré</a:t>
            </a:r>
            <a:r>
              <a:rPr lang="en-US" sz="2400" dirty="0">
                <a:solidFill>
                  <a:srgbClr val="202122"/>
                </a:solidFill>
                <a:latin typeface="Garamond" panose="02020404030301010803" pitchFamily="18" charset="0"/>
              </a:rPr>
              <a:t> in France, taking the Rule of St Augustine and the some of the customs of the Cistercians. Later, as archbishop, he supported the Pope against the German emperor. He was canonized by Pope </a:t>
            </a:r>
            <a:r>
              <a:rPr lang="en-US" sz="2400" dirty="0" err="1">
                <a:solidFill>
                  <a:schemeClr val="bg1"/>
                </a:solidFill>
                <a:latin typeface="Garamond" panose="02020404030301010803" pitchFamily="18" charset="0"/>
              </a:rPr>
              <a:t>xxxxxx</a:t>
            </a:r>
            <a:r>
              <a:rPr lang="en-US" sz="2400" dirty="0">
                <a:solidFill>
                  <a:srgbClr val="202122"/>
                </a:solidFill>
                <a:latin typeface="Garamond" panose="02020404030301010803" pitchFamily="18" charset="0"/>
              </a:rPr>
              <a:t> Gregory XIII in 1582 and you can see his statue on the </a:t>
            </a:r>
            <a:r>
              <a:rPr lang="en-US" sz="2400" dirty="0" err="1">
                <a:solidFill>
                  <a:schemeClr val="bg1"/>
                </a:solidFill>
                <a:latin typeface="Garamond" panose="02020404030301010803" pitchFamily="18" charset="0"/>
              </a:rPr>
              <a:t>xxxxx</a:t>
            </a:r>
            <a:r>
              <a:rPr lang="en-US" sz="2400" dirty="0">
                <a:solidFill>
                  <a:srgbClr val="202122"/>
                </a:solidFill>
                <a:latin typeface="Garamond" panose="02020404030301010803" pitchFamily="18" charset="0"/>
              </a:rPr>
              <a:t> colonnade of saints in St Peter’s Square in Rome.</a:t>
            </a:r>
            <a:endParaRPr lang="en-GB" sz="2200" dirty="0">
              <a:latin typeface="Garamond" panose="02020404030301010803" pitchFamily="18" charset="0"/>
            </a:endParaRPr>
          </a:p>
        </p:txBody>
      </p:sp>
      <p:pic>
        <p:nvPicPr>
          <p:cNvPr id="4" name="Picture 3">
            <a:extLst>
              <a:ext uri="{FF2B5EF4-FFF2-40B4-BE49-F238E27FC236}">
                <a16:creationId xmlns:a16="http://schemas.microsoft.com/office/drawing/2014/main" id="{D2D94451-A015-B229-F918-D49F97A64D1B}"/>
              </a:ext>
            </a:extLst>
          </p:cNvPr>
          <p:cNvPicPr>
            <a:picLocks noChangeAspect="1"/>
          </p:cNvPicPr>
          <p:nvPr/>
        </p:nvPicPr>
        <p:blipFill>
          <a:blip r:embed="rId2"/>
          <a:srcRect b="5229"/>
          <a:stretch/>
        </p:blipFill>
        <p:spPr>
          <a:xfrm>
            <a:off x="173814" y="179517"/>
            <a:ext cx="3053741" cy="6498966"/>
          </a:xfrm>
          <a:prstGeom prst="rect">
            <a:avLst/>
          </a:prstGeom>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Tree>
    <p:extLst>
      <p:ext uri="{BB962C8B-B14F-4D97-AF65-F5344CB8AC3E}">
        <p14:creationId xmlns:p14="http://schemas.microsoft.com/office/powerpoint/2010/main" val="248687389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Rites of the Catholic Church # 5</a:t>
            </a:r>
            <a:endParaRPr lang="en-GB" sz="6000" b="1" dirty="0">
              <a:solidFill>
                <a:srgbClr val="2E75B6"/>
              </a:solidFill>
              <a:latin typeface="Garamond" panose="02020404030301010803" pitchFamily="18" charset="0"/>
            </a:endParaRPr>
          </a:p>
        </p:txBody>
      </p:sp>
      <p:sp>
        <p:nvSpPr>
          <p:cNvPr id="3" name="Title 1">
            <a:extLst>
              <a:ext uri="{FF2B5EF4-FFF2-40B4-BE49-F238E27FC236}">
                <a16:creationId xmlns:a16="http://schemas.microsoft.com/office/drawing/2014/main" id="{AF93147B-923A-EE28-4743-D41E46DEB6A1}"/>
              </a:ext>
            </a:extLst>
          </p:cNvPr>
          <p:cNvSpPr txBox="1">
            <a:spLocks/>
          </p:cNvSpPr>
          <p:nvPr/>
        </p:nvSpPr>
        <p:spPr>
          <a:xfrm>
            <a:off x="239697" y="5445760"/>
            <a:ext cx="9704403" cy="121561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2E75B6"/>
                </a:solidFill>
                <a:latin typeface="Garamond" panose="02020404030301010803" pitchFamily="18" charset="0"/>
              </a:rPr>
              <a:t>The Byzantine Rite</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1D60F796-3A2E-1399-7B46-B0AF45C3F469}"/>
              </a:ext>
            </a:extLst>
          </p:cNvPr>
          <p:cNvSpPr txBox="1"/>
          <p:nvPr/>
        </p:nvSpPr>
        <p:spPr>
          <a:xfrm>
            <a:off x="4282750" y="1801338"/>
            <a:ext cx="7533429" cy="3477875"/>
          </a:xfrm>
          <a:prstGeom prst="rect">
            <a:avLst/>
          </a:prstGeom>
          <a:noFill/>
        </p:spPr>
        <p:txBody>
          <a:bodyPr wrap="square" rtlCol="0">
            <a:spAutoFit/>
          </a:bodyPr>
          <a:lstStyle/>
          <a:p>
            <a:pPr algn="ctr"/>
            <a:r>
              <a:rPr lang="en-GB" sz="2400" b="1" dirty="0">
                <a:latin typeface="Garamond" panose="02020404030301010803" pitchFamily="18" charset="0"/>
              </a:rPr>
              <a:t>THE CHURCH OF THE BYZANTINES OF THE DIOCESE OF KRIŽEVCI</a:t>
            </a:r>
          </a:p>
          <a:p>
            <a:pPr algn="ctr"/>
            <a:endParaRPr lang="en-GB" sz="400" b="1" dirty="0">
              <a:solidFill>
                <a:srgbClr val="FF0000"/>
              </a:solidFill>
              <a:latin typeface="Garamond" panose="02020404030301010803" pitchFamily="18" charset="0"/>
            </a:endParaRPr>
          </a:p>
          <a:p>
            <a:pPr algn="just">
              <a:buNone/>
            </a:pPr>
            <a:r>
              <a:rPr lang="en-US" sz="2400" b="0" i="0" dirty="0">
                <a:solidFill>
                  <a:srgbClr val="202122"/>
                </a:solidFill>
                <a:effectLst/>
                <a:latin typeface="Garamond" panose="02020404030301010803" pitchFamily="18" charset="0"/>
              </a:rPr>
              <a:t>The </a:t>
            </a:r>
            <a:r>
              <a:rPr lang="en-US" sz="2400" i="0" dirty="0">
                <a:solidFill>
                  <a:srgbClr val="202122"/>
                </a:solidFill>
                <a:effectLst/>
                <a:latin typeface="Garamond" panose="02020404030301010803" pitchFamily="18" charset="0"/>
              </a:rPr>
              <a:t>Eparchy of </a:t>
            </a:r>
            <a:r>
              <a:rPr lang="en-US" sz="2400" i="0" dirty="0" err="1">
                <a:solidFill>
                  <a:srgbClr val="202122"/>
                </a:solidFill>
                <a:effectLst/>
                <a:latin typeface="Garamond" panose="02020404030301010803" pitchFamily="18" charset="0"/>
              </a:rPr>
              <a:t>Križevci</a:t>
            </a:r>
            <a:r>
              <a:rPr lang="en-US" sz="2400" i="0" dirty="0">
                <a:solidFill>
                  <a:srgbClr val="202122"/>
                </a:solidFill>
                <a:effectLst/>
                <a:latin typeface="Garamond" panose="02020404030301010803" pitchFamily="18" charset="0"/>
              </a:rPr>
              <a:t> </a:t>
            </a:r>
            <a:r>
              <a:rPr lang="en-US" sz="2400" b="0" i="0" dirty="0">
                <a:solidFill>
                  <a:srgbClr val="202122"/>
                </a:solidFill>
                <a:effectLst/>
                <a:latin typeface="Garamond" panose="02020404030301010803" pitchFamily="18" charset="0"/>
              </a:rPr>
              <a:t>is a Greek Catholic Church in Croatia, Slovenia, and Bosnia and Herzegovina.  Its cathedral is Holy Trinity in </a:t>
            </a:r>
            <a:r>
              <a:rPr lang="en-US" sz="2400" b="0" i="0" dirty="0" err="1">
                <a:solidFill>
                  <a:srgbClr val="202122"/>
                </a:solidFill>
                <a:effectLst/>
                <a:latin typeface="Garamond" panose="02020404030301010803" pitchFamily="18" charset="0"/>
              </a:rPr>
              <a:t>Križevci</a:t>
            </a:r>
            <a:r>
              <a:rPr lang="en-US" sz="2400" b="0" i="0" dirty="0">
                <a:solidFill>
                  <a:srgbClr val="202122"/>
                </a:solidFill>
                <a:effectLst/>
                <a:latin typeface="Garamond" panose="02020404030301010803" pitchFamily="18" charset="0"/>
              </a:rPr>
              <a:t> in Croatia and its current eparch is Bishop Milan Stipić.  Its congregations are mainly Croats, but also Ukrainians and Rusyns and a small number of Serbs. Their liturgy </a:t>
            </a:r>
            <a:r>
              <a:rPr lang="en-US" sz="2400" dirty="0">
                <a:solidFill>
                  <a:srgbClr val="202122"/>
                </a:solidFill>
                <a:latin typeface="Garamond" panose="02020404030301010803" pitchFamily="18" charset="0"/>
              </a:rPr>
              <a:t>uses the language known as Old Church Slavonic which his written in the Cyrillic alphabet.</a:t>
            </a:r>
            <a:endParaRPr lang="en-US" sz="2400" b="0" i="0" dirty="0">
              <a:solidFill>
                <a:srgbClr val="202122"/>
              </a:solidFill>
              <a:effectLst/>
              <a:latin typeface="Garamond" panose="02020404030301010803" pitchFamily="18" charset="0"/>
            </a:endParaRPr>
          </a:p>
        </p:txBody>
      </p:sp>
      <p:pic>
        <p:nvPicPr>
          <p:cNvPr id="8" name="Picture 7">
            <a:extLst>
              <a:ext uri="{FF2B5EF4-FFF2-40B4-BE49-F238E27FC236}">
                <a16:creationId xmlns:a16="http://schemas.microsoft.com/office/drawing/2014/main" id="{0817C48B-AE80-D2B1-8206-A8DAD8B492A8}"/>
              </a:ext>
            </a:extLst>
          </p:cNvPr>
          <p:cNvPicPr>
            <a:picLocks noChangeAspect="1"/>
          </p:cNvPicPr>
          <p:nvPr/>
        </p:nvPicPr>
        <p:blipFill>
          <a:blip r:embed="rId3"/>
          <a:srcRect l="11024" r="13554"/>
          <a:stretch/>
        </p:blipFill>
        <p:spPr>
          <a:xfrm>
            <a:off x="239697" y="1801338"/>
            <a:ext cx="3893764" cy="3498386"/>
          </a:xfrm>
          <a:prstGeom prst="rect">
            <a:avLst/>
          </a:prstGeom>
        </p:spPr>
      </p:pic>
    </p:spTree>
    <p:extLst>
      <p:ext uri="{BB962C8B-B14F-4D97-AF65-F5344CB8AC3E}">
        <p14:creationId xmlns:p14="http://schemas.microsoft.com/office/powerpoint/2010/main" val="188430160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5005-D340-34B7-20EE-A4DF9B4F2C1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1F9EC8D-8C1F-A405-7AF3-957B090987B0}"/>
              </a:ext>
            </a:extLst>
          </p:cNvPr>
          <p:cNvSpPr>
            <a:spLocks noGrp="1"/>
          </p:cNvSpPr>
          <p:nvPr>
            <p:ph type="subTitle" idx="1"/>
          </p:nvPr>
        </p:nvSpPr>
        <p:spPr>
          <a:xfrm>
            <a:off x="1523997"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a:t>
            </a:r>
            <a:r>
              <a:rPr lang="en-GB" sz="2800" baseline="30000" dirty="0">
                <a:solidFill>
                  <a:schemeClr val="accent4">
                    <a:lumMod val="75000"/>
                  </a:schemeClr>
                </a:solidFill>
                <a:latin typeface="Garamond" panose="02020404030301010803" pitchFamily="18" charset="0"/>
              </a:rPr>
              <a:t>nd</a:t>
            </a:r>
            <a:r>
              <a:rPr lang="en-GB" sz="2800" dirty="0">
                <a:solidFill>
                  <a:schemeClr val="accent4">
                    <a:lumMod val="75000"/>
                  </a:schemeClr>
                </a:solidFill>
                <a:latin typeface="Garamond" panose="02020404030301010803" pitchFamily="18" charset="0"/>
              </a:rPr>
              <a:t> June 2025</a:t>
            </a:r>
          </a:p>
        </p:txBody>
      </p:sp>
      <p:pic>
        <p:nvPicPr>
          <p:cNvPr id="4" name="Picture 3">
            <a:extLst>
              <a:ext uri="{FF2B5EF4-FFF2-40B4-BE49-F238E27FC236}">
                <a16:creationId xmlns:a16="http://schemas.microsoft.com/office/drawing/2014/main" id="{33E2E4FF-B322-C03E-C8BD-ACCF604E90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BD35DE23-C93B-C908-1C06-0624A5A62360}"/>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D3AB0EDC-0F0F-2DFE-4901-56866508D9D2}"/>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45DAEACF-CBCB-9DCB-8258-71656718FC86}"/>
              </a:ext>
            </a:extLst>
          </p:cNvPr>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a:extLst>
              <a:ext uri="{FF2B5EF4-FFF2-40B4-BE49-F238E27FC236}">
                <a16:creationId xmlns:a16="http://schemas.microsoft.com/office/drawing/2014/main" id="{D30B4852-CF59-0EBA-F407-E3EB9B7A76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028" name="Picture 4" descr="Unshakable Hope in Jesus: Peace and Strength for All">
            <a:extLst>
              <a:ext uri="{FF2B5EF4-FFF2-40B4-BE49-F238E27FC236}">
                <a16:creationId xmlns:a16="http://schemas.microsoft.com/office/drawing/2014/main" id="{A4E3151F-BB8C-B6D0-BE2A-C5A2C1BF51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98" b="43548"/>
          <a:stretch/>
        </p:blipFill>
        <p:spPr bwMode="auto">
          <a:xfrm>
            <a:off x="1524000" y="1828800"/>
            <a:ext cx="9144000" cy="308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19898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2.xml><?xml version="1.0" encoding="utf-8"?>
<ds:datastoreItem xmlns:ds="http://schemas.openxmlformats.org/officeDocument/2006/customXml" ds:itemID="{5F5F0585-C9A4-4F37-BF45-19570350497D}">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10998</TotalTime>
  <Words>373</Words>
  <Application>Microsoft Office PowerPoint</Application>
  <PresentationFormat>Widescreen</PresentationFormat>
  <Paragraphs>39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Rites of the Catholic Church # 5</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716</cp:revision>
  <dcterms:created xsi:type="dcterms:W3CDTF">2019-09-06T14:56:38Z</dcterms:created>
  <dcterms:modified xsi:type="dcterms:W3CDTF">2025-04-22T14:31:06Z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