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394" r:id="rId5"/>
    <p:sldId id="377" r:id="rId6"/>
    <p:sldId id="297" r:id="rId7"/>
    <p:sldId id="396" r:id="rId8"/>
    <p:sldId id="360" r:id="rId9"/>
    <p:sldId id="421" r:id="rId10"/>
    <p:sldId id="402" r:id="rId11"/>
    <p:sldId id="42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66"/>
    <a:srgbClr val="FFCCFF"/>
    <a:srgbClr val="FFCCCC"/>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232F3E2-5117-4295-983A-08B75441674E}" v="16" dt="2025-05-22T14:07:55.63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5" autoAdjust="0"/>
    <p:restoredTop sz="94660"/>
  </p:normalViewPr>
  <p:slideViewPr>
    <p:cSldViewPr snapToGrid="0">
      <p:cViewPr varScale="1">
        <p:scale>
          <a:sx n="66" d="100"/>
          <a:sy n="66" d="100"/>
        </p:scale>
        <p:origin x="641" y="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Adams" userId="1143faee-bb16-416e-8056-0ed4c730fe93" providerId="ADAL" clId="{7232F3E2-5117-4295-983A-08B75441674E}"/>
    <pc:docChg chg="undo custSel modSld">
      <pc:chgData name="John Adams" userId="1143faee-bb16-416e-8056-0ed4c730fe93" providerId="ADAL" clId="{7232F3E2-5117-4295-983A-08B75441674E}" dt="2025-05-22T14:11:08.591" v="1133" actId="313"/>
      <pc:docMkLst>
        <pc:docMk/>
      </pc:docMkLst>
      <pc:sldChg chg="modSp mod">
        <pc:chgData name="John Adams" userId="1143faee-bb16-416e-8056-0ed4c730fe93" providerId="ADAL" clId="{7232F3E2-5117-4295-983A-08B75441674E}" dt="2025-05-22T13:56:10.094" v="251" actId="1076"/>
        <pc:sldMkLst>
          <pc:docMk/>
          <pc:sldMk cId="2058881387" sldId="297"/>
        </pc:sldMkLst>
        <pc:spChg chg="mod">
          <ac:chgData name="John Adams" userId="1143faee-bb16-416e-8056-0ed4c730fe93" providerId="ADAL" clId="{7232F3E2-5117-4295-983A-08B75441674E}" dt="2025-05-22T13:56:10.094" v="251" actId="1076"/>
          <ac:spMkLst>
            <pc:docMk/>
            <pc:sldMk cId="2058881387" sldId="297"/>
            <ac:spMk id="3" creationId="{00000000-0000-0000-0000-000000000000}"/>
          </ac:spMkLst>
        </pc:spChg>
        <pc:picChg chg="mod">
          <ac:chgData name="John Adams" userId="1143faee-bb16-416e-8056-0ed4c730fe93" providerId="ADAL" clId="{7232F3E2-5117-4295-983A-08B75441674E}" dt="2025-05-22T13:56:00.052" v="250" actId="732"/>
          <ac:picMkLst>
            <pc:docMk/>
            <pc:sldMk cId="2058881387" sldId="297"/>
            <ac:picMk id="1026" creationId="{8C0BB082-7727-8901-CE4B-6FE41B12C344}"/>
          </ac:picMkLst>
        </pc:picChg>
      </pc:sldChg>
      <pc:sldChg chg="modSp mod">
        <pc:chgData name="John Adams" userId="1143faee-bb16-416e-8056-0ed4c730fe93" providerId="ADAL" clId="{7232F3E2-5117-4295-983A-08B75441674E}" dt="2025-05-22T13:57:29.308" v="358" actId="1076"/>
        <pc:sldMkLst>
          <pc:docMk/>
          <pc:sldMk cId="3373429092" sldId="360"/>
        </pc:sldMkLst>
        <pc:spChg chg="mod">
          <ac:chgData name="John Adams" userId="1143faee-bb16-416e-8056-0ed4c730fe93" providerId="ADAL" clId="{7232F3E2-5117-4295-983A-08B75441674E}" dt="2025-05-22T13:57:29.308" v="358" actId="1076"/>
          <ac:spMkLst>
            <pc:docMk/>
            <pc:sldMk cId="3373429092" sldId="360"/>
            <ac:spMk id="4" creationId="{00000000-0000-0000-0000-000000000000}"/>
          </ac:spMkLst>
        </pc:spChg>
      </pc:sldChg>
      <pc:sldChg chg="modSp mod">
        <pc:chgData name="John Adams" userId="1143faee-bb16-416e-8056-0ed4c730fe93" providerId="ADAL" clId="{7232F3E2-5117-4295-983A-08B75441674E}" dt="2025-05-22T14:11:08.591" v="1133" actId="313"/>
        <pc:sldMkLst>
          <pc:docMk/>
          <pc:sldMk cId="798404022" sldId="377"/>
        </pc:sldMkLst>
        <pc:spChg chg="mod">
          <ac:chgData name="John Adams" userId="1143faee-bb16-416e-8056-0ed4c730fe93" providerId="ADAL" clId="{7232F3E2-5117-4295-983A-08B75441674E}" dt="2025-05-22T14:11:08.591" v="1133" actId="313"/>
          <ac:spMkLst>
            <pc:docMk/>
            <pc:sldMk cId="798404022" sldId="377"/>
            <ac:spMk id="2" creationId="{39C1BE0E-CA29-795B-D84B-F35E94734E3E}"/>
          </ac:spMkLst>
        </pc:spChg>
        <pc:picChg chg="mod">
          <ac:chgData name="John Adams" userId="1143faee-bb16-416e-8056-0ed4c730fe93" providerId="ADAL" clId="{7232F3E2-5117-4295-983A-08B75441674E}" dt="2025-05-22T13:54:39.625" v="197" actId="14100"/>
          <ac:picMkLst>
            <pc:docMk/>
            <pc:sldMk cId="798404022" sldId="377"/>
            <ac:picMk id="1026" creationId="{3C29E6F7-6B67-1033-A9B0-80A8CB0B67A7}"/>
          </ac:picMkLst>
        </pc:picChg>
      </pc:sldChg>
      <pc:sldChg chg="modSp mod">
        <pc:chgData name="John Adams" userId="1143faee-bb16-416e-8056-0ed4c730fe93" providerId="ADAL" clId="{7232F3E2-5117-4295-983A-08B75441674E}" dt="2025-05-22T13:57:06.064" v="303" actId="404"/>
        <pc:sldMkLst>
          <pc:docMk/>
          <pc:sldMk cId="863469421" sldId="396"/>
        </pc:sldMkLst>
        <pc:spChg chg="mod">
          <ac:chgData name="John Adams" userId="1143faee-bb16-416e-8056-0ed4c730fe93" providerId="ADAL" clId="{7232F3E2-5117-4295-983A-08B75441674E}" dt="2025-05-22T13:57:06.064" v="303" actId="404"/>
          <ac:spMkLst>
            <pc:docMk/>
            <pc:sldMk cId="863469421" sldId="396"/>
            <ac:spMk id="2" creationId="{00000000-0000-0000-0000-000000000000}"/>
          </ac:spMkLst>
        </pc:spChg>
        <pc:spChg chg="mod">
          <ac:chgData name="John Adams" userId="1143faee-bb16-416e-8056-0ed4c730fe93" providerId="ADAL" clId="{7232F3E2-5117-4295-983A-08B75441674E}" dt="2025-05-22T13:56:23.527" v="252" actId="255"/>
          <ac:spMkLst>
            <pc:docMk/>
            <pc:sldMk cId="863469421" sldId="396"/>
            <ac:spMk id="9" creationId="{00000000-0000-0000-0000-000000000000}"/>
          </ac:spMkLst>
        </pc:spChg>
      </pc:sldChg>
      <pc:sldChg chg="addSp delSp modSp mod">
        <pc:chgData name="John Adams" userId="1143faee-bb16-416e-8056-0ed4c730fe93" providerId="ADAL" clId="{7232F3E2-5117-4295-983A-08B75441674E}" dt="2025-05-22T14:08:02.716" v="1127" actId="20577"/>
        <pc:sldMkLst>
          <pc:docMk/>
          <pc:sldMk cId="1884301607" sldId="402"/>
        </pc:sldMkLst>
        <pc:spChg chg="mod">
          <ac:chgData name="John Adams" userId="1143faee-bb16-416e-8056-0ed4c730fe93" providerId="ADAL" clId="{7232F3E2-5117-4295-983A-08B75441674E}" dt="2025-05-22T14:08:02.716" v="1127" actId="20577"/>
          <ac:spMkLst>
            <pc:docMk/>
            <pc:sldMk cId="1884301607" sldId="402"/>
            <ac:spMk id="8" creationId="{00000000-0000-0000-0000-000000000000}"/>
          </ac:spMkLst>
        </pc:spChg>
        <pc:picChg chg="add mod">
          <ac:chgData name="John Adams" userId="1143faee-bb16-416e-8056-0ed4c730fe93" providerId="ADAL" clId="{7232F3E2-5117-4295-983A-08B75441674E}" dt="2025-05-22T14:07:55.639" v="1116" actId="1076"/>
          <ac:picMkLst>
            <pc:docMk/>
            <pc:sldMk cId="1884301607" sldId="402"/>
            <ac:picMk id="1026" creationId="{09354E08-2CC5-38EA-AA26-A569EF4E2DB0}"/>
          </ac:picMkLst>
        </pc:picChg>
        <pc:picChg chg="del">
          <ac:chgData name="John Adams" userId="1143faee-bb16-416e-8056-0ed4c730fe93" providerId="ADAL" clId="{7232F3E2-5117-4295-983A-08B75441674E}" dt="2025-05-22T14:07:32.234" v="1110" actId="478"/>
          <ac:picMkLst>
            <pc:docMk/>
            <pc:sldMk cId="1884301607" sldId="402"/>
            <ac:picMk id="2050" creationId="{D87D7327-C052-E043-EEB3-32001B16A8DF}"/>
          </ac:picMkLst>
        </pc:picChg>
      </pc:sldChg>
      <pc:sldChg chg="modSp mod">
        <pc:chgData name="John Adams" userId="1143faee-bb16-416e-8056-0ed4c730fe93" providerId="ADAL" clId="{7232F3E2-5117-4295-983A-08B75441674E}" dt="2025-05-22T13:59:47.956" v="408" actId="113"/>
        <pc:sldMkLst>
          <pc:docMk/>
          <pc:sldMk cId="2875218647" sldId="421"/>
        </pc:sldMkLst>
        <pc:spChg chg="mod">
          <ac:chgData name="John Adams" userId="1143faee-bb16-416e-8056-0ed4c730fe93" providerId="ADAL" clId="{7232F3E2-5117-4295-983A-08B75441674E}" dt="2025-05-22T13:59:47.956" v="408" actId="113"/>
          <ac:spMkLst>
            <pc:docMk/>
            <pc:sldMk cId="2875218647" sldId="421"/>
            <ac:spMk id="2" creationId="{00000000-0000-0000-0000-000000000000}"/>
          </ac:spMkLst>
        </pc:spChg>
        <pc:spChg chg="mod">
          <ac:chgData name="John Adams" userId="1143faee-bb16-416e-8056-0ed4c730fe93" providerId="ADAL" clId="{7232F3E2-5117-4295-983A-08B75441674E}" dt="2025-05-22T13:58:13.979" v="369" actId="14100"/>
          <ac:spMkLst>
            <pc:docMk/>
            <pc:sldMk cId="2875218647" sldId="421"/>
            <ac:spMk id="8" creationId="{00000000-0000-0000-0000-000000000000}"/>
          </ac:spMkLst>
        </pc:spChg>
        <pc:picChg chg="mod">
          <ac:chgData name="John Adams" userId="1143faee-bb16-416e-8056-0ed4c730fe93" providerId="ADAL" clId="{7232F3E2-5117-4295-983A-08B75441674E}" dt="2025-05-22T13:58:19.341" v="370" actId="14100"/>
          <ac:picMkLst>
            <pc:docMk/>
            <pc:sldMk cId="2875218647" sldId="421"/>
            <ac:picMk id="3074" creationId="{00000000-0000-0000-0000-000000000000}"/>
          </ac:picMkLst>
        </pc:picChg>
      </pc:sldChg>
    </pc:docChg>
  </pc:docChgLst>
  <pc:docChgLst>
    <pc:chgData name="John Adams" userId="1143faee-bb16-416e-8056-0ed4c730fe93" providerId="ADAL" clId="{97B5D8CD-FECE-499E-8B99-6C13E8A91FC1}"/>
    <pc:docChg chg="undo custSel modSld">
      <pc:chgData name="John Adams" userId="1143faee-bb16-416e-8056-0ed4c730fe93" providerId="ADAL" clId="{97B5D8CD-FECE-499E-8B99-6C13E8A91FC1}" dt="2025-04-03T10:59:45.084" v="833" actId="732"/>
      <pc:docMkLst>
        <pc:docMk/>
      </pc:docMkLst>
      <pc:sldChg chg="modSp mod">
        <pc:chgData name="John Adams" userId="1143faee-bb16-416e-8056-0ed4c730fe93" providerId="ADAL" clId="{97B5D8CD-FECE-499E-8B99-6C13E8A91FC1}" dt="2025-04-03T10:49:22.686" v="290" actId="404"/>
        <pc:sldMkLst>
          <pc:docMk/>
          <pc:sldMk cId="2058881387" sldId="297"/>
        </pc:sldMkLst>
        <pc:spChg chg="mod">
          <ac:chgData name="John Adams" userId="1143faee-bb16-416e-8056-0ed4c730fe93" providerId="ADAL" clId="{97B5D8CD-FECE-499E-8B99-6C13E8A91FC1}" dt="2025-04-03T10:49:22.686" v="290" actId="404"/>
          <ac:spMkLst>
            <pc:docMk/>
            <pc:sldMk cId="2058881387" sldId="297"/>
            <ac:spMk id="3" creationId="{00000000-0000-0000-0000-000000000000}"/>
          </ac:spMkLst>
        </pc:spChg>
        <pc:picChg chg="mod">
          <ac:chgData name="John Adams" userId="1143faee-bb16-416e-8056-0ed4c730fe93" providerId="ADAL" clId="{97B5D8CD-FECE-499E-8B99-6C13E8A91FC1}" dt="2025-04-03T10:37:27.057" v="245" actId="14100"/>
          <ac:picMkLst>
            <pc:docMk/>
            <pc:sldMk cId="2058881387" sldId="297"/>
            <ac:picMk id="1026" creationId="{8C0BB082-7727-8901-CE4B-6FE41B12C344}"/>
          </ac:picMkLst>
        </pc:picChg>
      </pc:sldChg>
      <pc:sldChg chg="modSp mod">
        <pc:chgData name="John Adams" userId="1143faee-bb16-416e-8056-0ed4c730fe93" providerId="ADAL" clId="{97B5D8CD-FECE-499E-8B99-6C13E8A91FC1}" dt="2025-04-03T10:52:14.767" v="646" actId="1076"/>
        <pc:sldMkLst>
          <pc:docMk/>
          <pc:sldMk cId="3373429092" sldId="360"/>
        </pc:sldMkLst>
        <pc:spChg chg="mod">
          <ac:chgData name="John Adams" userId="1143faee-bb16-416e-8056-0ed4c730fe93" providerId="ADAL" clId="{97B5D8CD-FECE-499E-8B99-6C13E8A91FC1}" dt="2025-04-03T10:52:14.767" v="646" actId="1076"/>
          <ac:spMkLst>
            <pc:docMk/>
            <pc:sldMk cId="3373429092" sldId="360"/>
            <ac:spMk id="4" creationId="{00000000-0000-0000-0000-000000000000}"/>
          </ac:spMkLst>
        </pc:spChg>
      </pc:sldChg>
      <pc:sldChg chg="addSp delSp modSp mod">
        <pc:chgData name="John Adams" userId="1143faee-bb16-416e-8056-0ed4c730fe93" providerId="ADAL" clId="{97B5D8CD-FECE-499E-8B99-6C13E8A91FC1}" dt="2025-04-03T10:35:40.028" v="242" actId="18131"/>
        <pc:sldMkLst>
          <pc:docMk/>
          <pc:sldMk cId="798404022" sldId="377"/>
        </pc:sldMkLst>
        <pc:spChg chg="add mod">
          <ac:chgData name="John Adams" userId="1143faee-bb16-416e-8056-0ed4c730fe93" providerId="ADAL" clId="{97B5D8CD-FECE-499E-8B99-6C13E8A91FC1}" dt="2025-04-03T10:34:23.008" v="234" actId="1076"/>
          <ac:spMkLst>
            <pc:docMk/>
            <pc:sldMk cId="798404022" sldId="377"/>
            <ac:spMk id="2" creationId="{39C1BE0E-CA29-795B-D84B-F35E94734E3E}"/>
          </ac:spMkLst>
        </pc:spChg>
        <pc:spChg chg="mod">
          <ac:chgData name="John Adams" userId="1143faee-bb16-416e-8056-0ed4c730fe93" providerId="ADAL" clId="{97B5D8CD-FECE-499E-8B99-6C13E8A91FC1}" dt="2025-04-03T10:34:18.892" v="233" actId="14100"/>
          <ac:spMkLst>
            <pc:docMk/>
            <pc:sldMk cId="798404022" sldId="377"/>
            <ac:spMk id="8" creationId="{00000000-0000-0000-0000-000000000000}"/>
          </ac:spMkLst>
        </pc:spChg>
        <pc:picChg chg="add mod">
          <ac:chgData name="John Adams" userId="1143faee-bb16-416e-8056-0ed4c730fe93" providerId="ADAL" clId="{97B5D8CD-FECE-499E-8B99-6C13E8A91FC1}" dt="2025-04-03T10:35:40.028" v="242" actId="18131"/>
          <ac:picMkLst>
            <pc:docMk/>
            <pc:sldMk cId="798404022" sldId="377"/>
            <ac:picMk id="1026" creationId="{3C29E6F7-6B67-1033-A9B0-80A8CB0B67A7}"/>
          </ac:picMkLst>
        </pc:picChg>
      </pc:sldChg>
      <pc:sldChg chg="modSp">
        <pc:chgData name="John Adams" userId="1143faee-bb16-416e-8056-0ed4c730fe93" providerId="ADAL" clId="{97B5D8CD-FECE-499E-8B99-6C13E8A91FC1}" dt="2025-04-03T10:30:09.026" v="2" actId="1076"/>
        <pc:sldMkLst>
          <pc:docMk/>
          <pc:sldMk cId="3196370579" sldId="394"/>
        </pc:sldMkLst>
        <pc:picChg chg="mod">
          <ac:chgData name="John Adams" userId="1143faee-bb16-416e-8056-0ed4c730fe93" providerId="ADAL" clId="{97B5D8CD-FECE-499E-8B99-6C13E8A91FC1}" dt="2025-04-03T10:30:09.026" v="2" actId="1076"/>
          <ac:picMkLst>
            <pc:docMk/>
            <pc:sldMk cId="3196370579" sldId="394"/>
            <ac:picMk id="1026" creationId="{B9AAFD49-CB98-FB0E-74AF-2796700D10C5}"/>
          </ac:picMkLst>
        </pc:picChg>
      </pc:sldChg>
      <pc:sldChg chg="addSp delSp modSp mod">
        <pc:chgData name="John Adams" userId="1143faee-bb16-416e-8056-0ed4c730fe93" providerId="ADAL" clId="{97B5D8CD-FECE-499E-8B99-6C13E8A91FC1}" dt="2025-04-03T10:51:17.778" v="523" actId="1076"/>
        <pc:sldMkLst>
          <pc:docMk/>
          <pc:sldMk cId="863469421" sldId="396"/>
        </pc:sldMkLst>
        <pc:spChg chg="mod">
          <ac:chgData name="John Adams" userId="1143faee-bb16-416e-8056-0ed4c730fe93" providerId="ADAL" clId="{97B5D8CD-FECE-499E-8B99-6C13E8A91FC1}" dt="2025-04-03T10:51:17.778" v="523" actId="1076"/>
          <ac:spMkLst>
            <pc:docMk/>
            <pc:sldMk cId="863469421" sldId="396"/>
            <ac:spMk id="2" creationId="{00000000-0000-0000-0000-000000000000}"/>
          </ac:spMkLst>
        </pc:spChg>
        <pc:picChg chg="add mod">
          <ac:chgData name="John Adams" userId="1143faee-bb16-416e-8056-0ed4c730fe93" providerId="ADAL" clId="{97B5D8CD-FECE-499E-8B99-6C13E8A91FC1}" dt="2025-04-03T10:49:52.852" v="292"/>
          <ac:picMkLst>
            <pc:docMk/>
            <pc:sldMk cId="863469421" sldId="396"/>
            <ac:picMk id="3" creationId="{7FDA91F7-0ABB-2D5F-5018-53A5E7882A50}"/>
          </ac:picMkLst>
        </pc:picChg>
      </pc:sldChg>
      <pc:sldChg chg="addSp delSp modSp mod">
        <pc:chgData name="John Adams" userId="1143faee-bb16-416e-8056-0ed4c730fe93" providerId="ADAL" clId="{97B5D8CD-FECE-499E-8B99-6C13E8A91FC1}" dt="2025-04-03T10:59:45.084" v="833" actId="732"/>
        <pc:sldMkLst>
          <pc:docMk/>
          <pc:sldMk cId="1884301607" sldId="402"/>
        </pc:sldMkLst>
        <pc:spChg chg="mod">
          <ac:chgData name="John Adams" userId="1143faee-bb16-416e-8056-0ed4c730fe93" providerId="ADAL" clId="{97B5D8CD-FECE-499E-8B99-6C13E8A91FC1}" dt="2025-04-03T10:54:18.804" v="698" actId="20577"/>
          <ac:spMkLst>
            <pc:docMk/>
            <pc:sldMk cId="1884301607" sldId="402"/>
            <ac:spMk id="2" creationId="{053DEF37-16B6-88F0-0DD2-27EC9E80DED5}"/>
          </ac:spMkLst>
        </pc:spChg>
        <pc:spChg chg="mod">
          <ac:chgData name="John Adams" userId="1143faee-bb16-416e-8056-0ed4c730fe93" providerId="ADAL" clId="{97B5D8CD-FECE-499E-8B99-6C13E8A91FC1}" dt="2025-04-03T10:59:38.763" v="832" actId="1076"/>
          <ac:spMkLst>
            <pc:docMk/>
            <pc:sldMk cId="1884301607" sldId="402"/>
            <ac:spMk id="8" creationId="{00000000-0000-0000-0000-000000000000}"/>
          </ac:spMkLst>
        </pc:spChg>
      </pc:sldChg>
      <pc:sldChg chg="modSp mod">
        <pc:chgData name="John Adams" userId="1143faee-bb16-416e-8056-0ed4c730fe93" providerId="ADAL" clId="{97B5D8CD-FECE-499E-8B99-6C13E8A91FC1}" dt="2025-04-03T10:53:48.374" v="697" actId="14100"/>
        <pc:sldMkLst>
          <pc:docMk/>
          <pc:sldMk cId="2875218647" sldId="421"/>
        </pc:sldMkLst>
        <pc:spChg chg="mod">
          <ac:chgData name="John Adams" userId="1143faee-bb16-416e-8056-0ed4c730fe93" providerId="ADAL" clId="{97B5D8CD-FECE-499E-8B99-6C13E8A91FC1}" dt="2025-04-03T10:53:39.693" v="696" actId="20577"/>
          <ac:spMkLst>
            <pc:docMk/>
            <pc:sldMk cId="2875218647" sldId="421"/>
            <ac:spMk id="2" creationId="{00000000-0000-0000-0000-000000000000}"/>
          </ac:spMkLst>
        </pc:spChg>
        <pc:spChg chg="mod">
          <ac:chgData name="John Adams" userId="1143faee-bb16-416e-8056-0ed4c730fe93" providerId="ADAL" clId="{97B5D8CD-FECE-499E-8B99-6C13E8A91FC1}" dt="2025-04-03T10:52:43.089" v="651"/>
          <ac:spMkLst>
            <pc:docMk/>
            <pc:sldMk cId="2875218647" sldId="421"/>
            <ac:spMk id="8" creationId="{00000000-0000-0000-0000-000000000000}"/>
          </ac:spMkLst>
        </pc:spChg>
        <pc:picChg chg="mod">
          <ac:chgData name="John Adams" userId="1143faee-bb16-416e-8056-0ed4c730fe93" providerId="ADAL" clId="{97B5D8CD-FECE-499E-8B99-6C13E8A91FC1}" dt="2025-04-03T10:53:48.374" v="697" actId="14100"/>
          <ac:picMkLst>
            <pc:docMk/>
            <pc:sldMk cId="2875218647" sldId="421"/>
            <ac:picMk id="3074" creationId="{00000000-0000-0000-0000-000000000000}"/>
          </ac:picMkLst>
        </pc:picChg>
      </pc:sldChg>
    </pc:docChg>
  </pc:docChgLst>
  <pc:docChgLst>
    <pc:chgData name="John Adams" userId="1143faee-bb16-416e-8056-0ed4c730fe93" providerId="ADAL" clId="{A1B7E1D6-6142-4183-832E-972F86365533}"/>
    <pc:docChg chg="modSld">
      <pc:chgData name="John Adams" userId="1143faee-bb16-416e-8056-0ed4c730fe93" providerId="ADAL" clId="{A1B7E1D6-6142-4183-832E-972F86365533}" dt="2025-04-22T08:56:01.315" v="1" actId="6549"/>
      <pc:docMkLst>
        <pc:docMk/>
      </pc:docMkLst>
      <pc:sldChg chg="modSp mod">
        <pc:chgData name="John Adams" userId="1143faee-bb16-416e-8056-0ed4c730fe93" providerId="ADAL" clId="{A1B7E1D6-6142-4183-832E-972F86365533}" dt="2025-04-22T08:56:01.315" v="1" actId="6549"/>
        <pc:sldMkLst>
          <pc:docMk/>
          <pc:sldMk cId="798404022" sldId="377"/>
        </pc:sldMkLst>
        <pc:spChg chg="mod">
          <ac:chgData name="John Adams" userId="1143faee-bb16-416e-8056-0ed4c730fe93" providerId="ADAL" clId="{A1B7E1D6-6142-4183-832E-972F86365533}" dt="2025-04-22T08:56:01.315" v="1" actId="6549"/>
          <ac:spMkLst>
            <pc:docMk/>
            <pc:sldMk cId="798404022" sldId="377"/>
            <ac:spMk id="2" creationId="{39C1BE0E-CA29-795B-D84B-F35E94734E3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03/06/2025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03/06/2025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03/06/2025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03/06/2025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03/06/2025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03/06/2025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03/06/2025</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03/06/2025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03/06/2025</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03/06/2025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03/06/2025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03/06/2025</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7"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9</a:t>
            </a:r>
            <a:r>
              <a:rPr lang="en-GB" sz="2800" baseline="30000" dirty="0">
                <a:solidFill>
                  <a:schemeClr val="accent4">
                    <a:lumMod val="75000"/>
                  </a:schemeClr>
                </a:solidFill>
                <a:latin typeface="Garamond" panose="02020404030301010803" pitchFamily="18" charset="0"/>
              </a:rPr>
              <a:t>th </a:t>
            </a:r>
            <a:r>
              <a:rPr lang="en-GB" sz="2800" dirty="0">
                <a:solidFill>
                  <a:schemeClr val="accent4">
                    <a:lumMod val="75000"/>
                  </a:schemeClr>
                </a:solidFill>
                <a:latin typeface="Garamond" panose="02020404030301010803" pitchFamily="18" charset="0"/>
              </a:rPr>
              <a:t> June 2025</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48143" y="635212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3997" y="256903"/>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5">
                    <a:lumMod val="75000"/>
                  </a:schemeClr>
                </a:solidFill>
                <a:latin typeface="Garamond" panose="02020404030301010803" pitchFamily="18" charset="0"/>
              </a:rPr>
              <a:t>Walking the Path</a:t>
            </a:r>
          </a:p>
        </p:txBody>
      </p:sp>
      <p:sp>
        <p:nvSpPr>
          <p:cNvPr id="9" name="Subtitle 2"/>
          <p:cNvSpPr txBox="1">
            <a:spLocks/>
          </p:cNvSpPr>
          <p:nvPr/>
        </p:nvSpPr>
        <p:spPr>
          <a:xfrm>
            <a:off x="1145175" y="5057007"/>
            <a:ext cx="1011171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Walking the Path of Hope ~</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21" y="5029200"/>
            <a:ext cx="1865376" cy="1828800"/>
          </a:xfrm>
          <a:prstGeom prst="rect">
            <a:avLst/>
          </a:prstGeom>
        </p:spPr>
      </p:pic>
      <p:pic>
        <p:nvPicPr>
          <p:cNvPr id="1026" name="Picture 2">
            <a:extLst>
              <a:ext uri="{FF2B5EF4-FFF2-40B4-BE49-F238E27FC236}">
                <a16:creationId xmlns:a16="http://schemas.microsoft.com/office/drawing/2014/main" id="{B9AAFD49-CB98-FB0E-74AF-2796700D10C5}"/>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499065" y="1916905"/>
            <a:ext cx="5430245" cy="30511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6370579"/>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1D6D902-36D1-4CF9-BDFA-75FE237F5371}"/>
              </a:ext>
            </a:extLst>
          </p:cNvPr>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ext Box 2"/>
          <p:cNvSpPr txBox="1">
            <a:spLocks noChangeArrowheads="1"/>
          </p:cNvSpPr>
          <p:nvPr/>
        </p:nvSpPr>
        <p:spPr bwMode="auto">
          <a:xfrm>
            <a:off x="641766" y="284490"/>
            <a:ext cx="10846972" cy="1292003"/>
          </a:xfrm>
          <a:prstGeom prst="rect">
            <a:avLst/>
          </a:prstGeom>
          <a:solidFill>
            <a:schemeClr val="accent1">
              <a:lumMod val="20000"/>
              <a:lumOff val="80000"/>
            </a:schemeClr>
          </a:solidFill>
          <a:ln w="57150">
            <a:solidFill>
              <a:schemeClr val="accent4">
                <a:lumMod val="75000"/>
              </a:schemeClr>
            </a:solid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6600" dirty="0">
                <a:solidFill>
                  <a:schemeClr val="accent5">
                    <a:lumMod val="75000"/>
                  </a:schemeClr>
                </a:solidFill>
                <a:latin typeface="Garamond" panose="02020404030301010803" pitchFamily="18" charset="0"/>
                <a:ea typeface="Calibri" panose="020F0502020204030204" pitchFamily="34" charset="0"/>
                <a:cs typeface="Times New Roman" panose="02020603050405020304" pitchFamily="18" charset="0"/>
              </a:rPr>
              <a:t>Walking the Path of Hope</a:t>
            </a:r>
            <a:endParaRPr lang="en-GB" sz="6600" dirty="0">
              <a:solidFill>
                <a:schemeClr val="accent5">
                  <a:lumMod val="75000"/>
                </a:schemeClr>
              </a:solidFill>
              <a:effectLst/>
              <a:latin typeface="Garamond" panose="02020404030301010803" pitchFamily="18" charset="0"/>
              <a:ea typeface="Calibri" panose="020F0502020204030204" pitchFamily="34" charset="0"/>
              <a:cs typeface="Times New Roman" panose="02020603050405020304"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32100" y="5845821"/>
            <a:ext cx="771525" cy="914400"/>
          </a:xfrm>
          <a:prstGeom prst="rect">
            <a:avLst/>
          </a:prstGeom>
        </p:spPr>
      </p:pic>
      <p:sp>
        <p:nvSpPr>
          <p:cNvPr id="2" name="TextBox 1">
            <a:extLst>
              <a:ext uri="{FF2B5EF4-FFF2-40B4-BE49-F238E27FC236}">
                <a16:creationId xmlns:a16="http://schemas.microsoft.com/office/drawing/2014/main" id="{39C1BE0E-CA29-795B-D84B-F35E94734E3E}"/>
              </a:ext>
            </a:extLst>
          </p:cNvPr>
          <p:cNvSpPr txBox="1"/>
          <p:nvPr/>
        </p:nvSpPr>
        <p:spPr>
          <a:xfrm>
            <a:off x="4307925" y="1654763"/>
            <a:ext cx="7394303" cy="4909036"/>
          </a:xfrm>
          <a:prstGeom prst="rect">
            <a:avLst/>
          </a:prstGeom>
          <a:noFill/>
        </p:spPr>
        <p:txBody>
          <a:bodyPr wrap="square" rtlCol="0">
            <a:spAutoFit/>
          </a:bodyPr>
          <a:lstStyle/>
          <a:p>
            <a:pPr algn="ctr"/>
            <a:r>
              <a:rPr lang="en-GB" sz="2400" b="1" dirty="0">
                <a:latin typeface="Garamond" panose="02020404030301010803" pitchFamily="18" charset="0"/>
              </a:rPr>
              <a:t>Pentecost </a:t>
            </a:r>
          </a:p>
          <a:p>
            <a:pPr algn="ctr"/>
            <a:r>
              <a:rPr lang="en-GB" sz="2400" dirty="0">
                <a:latin typeface="Garamond" panose="02020404030301010803" pitchFamily="18" charset="0"/>
              </a:rPr>
              <a:t>Happy birthday to the Catholic Church! </a:t>
            </a:r>
          </a:p>
          <a:p>
            <a:pPr algn="ctr"/>
            <a:r>
              <a:rPr lang="en-GB" sz="2400" dirty="0">
                <a:latin typeface="Garamond" panose="02020404030301010803" pitchFamily="18" charset="0"/>
              </a:rPr>
              <a:t>Happy birthday to you, who are the body of the Church!</a:t>
            </a:r>
          </a:p>
          <a:p>
            <a:pPr algn="ctr"/>
            <a:endParaRPr lang="en-GB" sz="1100" dirty="0">
              <a:latin typeface="Garamond" panose="02020404030301010803" pitchFamily="18" charset="0"/>
            </a:endParaRPr>
          </a:p>
          <a:p>
            <a:pPr algn="ctr"/>
            <a:r>
              <a:rPr lang="en-GB" sz="2400" dirty="0">
                <a:latin typeface="Garamond" panose="02020404030301010803" pitchFamily="18" charset="0"/>
              </a:rPr>
              <a:t>Pentecost is the Church’s birthday, and yours as well. </a:t>
            </a:r>
          </a:p>
          <a:p>
            <a:pPr algn="ctr"/>
            <a:r>
              <a:rPr lang="en-GB" sz="2400" dirty="0">
                <a:latin typeface="Garamond" panose="02020404030301010803" pitchFamily="18" charset="0"/>
              </a:rPr>
              <a:t>And like any birthday, it's a cause for celebration.</a:t>
            </a:r>
          </a:p>
          <a:p>
            <a:pPr algn="ctr"/>
            <a:endParaRPr lang="en-GB" sz="2000" dirty="0">
              <a:latin typeface="Garamond" panose="02020404030301010803" pitchFamily="18" charset="0"/>
            </a:endParaRPr>
          </a:p>
          <a:p>
            <a:pPr algn="ctr"/>
            <a:r>
              <a:rPr lang="en-GB" sz="2400" dirty="0">
                <a:latin typeface="Garamond" panose="02020404030301010803" pitchFamily="18" charset="0"/>
              </a:rPr>
              <a:t>The word Pentecost is Greek and it </a:t>
            </a:r>
            <a:r>
              <a:rPr lang="en-GB" sz="2400">
                <a:latin typeface="Garamond" panose="02020404030301010803" pitchFamily="18" charset="0"/>
              </a:rPr>
              <a:t>means “50th day.” </a:t>
            </a:r>
            <a:endParaRPr lang="en-GB" sz="2400" dirty="0">
              <a:latin typeface="Garamond" panose="02020404030301010803" pitchFamily="18" charset="0"/>
            </a:endParaRPr>
          </a:p>
          <a:p>
            <a:pPr algn="ctr"/>
            <a:r>
              <a:rPr lang="en-GB" sz="2400" dirty="0">
                <a:latin typeface="Garamond" panose="02020404030301010803" pitchFamily="18" charset="0"/>
              </a:rPr>
              <a:t>Fifty days after Easter Sunday, we celebrate                                    the coming of the Holy Spirit                                                         upon the Apostles and their followers,                                            and the beginning of their earthly ministry                                         to make disciples of all nations.</a:t>
            </a:r>
          </a:p>
          <a:p>
            <a:endParaRPr lang="en-GB" dirty="0"/>
          </a:p>
        </p:txBody>
      </p:sp>
      <p:pic>
        <p:nvPicPr>
          <p:cNvPr id="1026" name="Picture 2">
            <a:extLst>
              <a:ext uri="{FF2B5EF4-FFF2-40B4-BE49-F238E27FC236}">
                <a16:creationId xmlns:a16="http://schemas.microsoft.com/office/drawing/2014/main" id="{3C29E6F7-6B67-1033-A9B0-80A8CB0B67A7}"/>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89772" y="1792049"/>
            <a:ext cx="3904946" cy="4748414"/>
          </a:xfrm>
          <a:prstGeom prst="rect">
            <a:avLst/>
          </a:prstGeom>
          <a:noFill/>
          <a:effectLst>
            <a:softEdge rad="1270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840402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53143" y="415926"/>
            <a:ext cx="1083559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5">
                    <a:lumMod val="75000"/>
                  </a:schemeClr>
                </a:solidFill>
                <a:latin typeface="Garamond" panose="02020404030301010803" pitchFamily="18" charset="0"/>
              </a:rPr>
              <a:t>In Sunday’s Gospel Reading  …</a:t>
            </a:r>
          </a:p>
        </p:txBody>
      </p:sp>
      <p:sp>
        <p:nvSpPr>
          <p:cNvPr id="3" name="Rectangle 2"/>
          <p:cNvSpPr/>
          <p:nvPr/>
        </p:nvSpPr>
        <p:spPr>
          <a:xfrm>
            <a:off x="5822302" y="2203451"/>
            <a:ext cx="5666434" cy="3985706"/>
          </a:xfrm>
          <a:prstGeom prst="rect">
            <a:avLst/>
          </a:prstGeom>
        </p:spPr>
        <p:txBody>
          <a:bodyPr wrap="square">
            <a:spAutoFit/>
          </a:bodyPr>
          <a:lstStyle/>
          <a:p>
            <a:pPr algn="ctr"/>
            <a:r>
              <a:rPr lang="en-GB" b="1" dirty="0">
                <a:solidFill>
                  <a:srgbClr val="FF0000"/>
                </a:solidFill>
                <a:latin typeface="Garamond" panose="02020404030301010803" pitchFamily="18" charset="0"/>
              </a:rPr>
              <a:t>Pentecost Sunday  </a:t>
            </a:r>
          </a:p>
          <a:p>
            <a:pPr algn="ctr"/>
            <a:endParaRPr lang="en-GB" sz="700" b="1" dirty="0">
              <a:solidFill>
                <a:srgbClr val="FF0000"/>
              </a:solidFill>
              <a:latin typeface="Garamond" panose="02020404030301010803" pitchFamily="18" charset="0"/>
            </a:endParaRPr>
          </a:p>
          <a:p>
            <a:pPr algn="ctr"/>
            <a:r>
              <a:rPr lang="en-GB" sz="3600" b="1" dirty="0">
                <a:latin typeface="Garamond" panose="02020404030301010803" pitchFamily="18" charset="0"/>
              </a:rPr>
              <a:t>Sunday 8</a:t>
            </a:r>
            <a:r>
              <a:rPr lang="en-GB" sz="3600" b="1" baseline="30000" dirty="0">
                <a:latin typeface="Garamond" panose="02020404030301010803" pitchFamily="18" charset="0"/>
              </a:rPr>
              <a:t>th</a:t>
            </a:r>
            <a:r>
              <a:rPr lang="en-GB" sz="3600" b="1" dirty="0">
                <a:latin typeface="Garamond" panose="02020404030301010803" pitchFamily="18" charset="0"/>
              </a:rPr>
              <a:t> June 2025</a:t>
            </a:r>
            <a:endParaRPr lang="en-GB" sz="400" b="1" dirty="0">
              <a:latin typeface="Garamond" panose="02020404030301010803" pitchFamily="18" charset="0"/>
            </a:endParaRPr>
          </a:p>
          <a:p>
            <a:pPr algn="ctr"/>
            <a:r>
              <a:rPr lang="en-GB" sz="400" dirty="0">
                <a:latin typeface="Garamond" panose="02020404030301010803" pitchFamily="18" charset="0"/>
              </a:rPr>
              <a:t>    </a:t>
            </a:r>
          </a:p>
          <a:p>
            <a:pPr algn="ctr"/>
            <a:endParaRPr lang="en-GB" sz="400" dirty="0">
              <a:latin typeface="Garamond" panose="02020404030301010803" pitchFamily="18" charset="0"/>
            </a:endParaRPr>
          </a:p>
          <a:p>
            <a:pPr algn="ctr"/>
            <a:r>
              <a:rPr lang="en-GB" sz="3600" dirty="0">
                <a:latin typeface="Garamond" panose="02020404030301010803" pitchFamily="18" charset="0"/>
              </a:rPr>
              <a:t>In the Gospel of John,           Jesus says to His disciples :           </a:t>
            </a:r>
            <a:endParaRPr lang="en-GB" sz="400" dirty="0">
              <a:latin typeface="Garamond" panose="02020404030301010803" pitchFamily="18" charset="0"/>
            </a:endParaRPr>
          </a:p>
          <a:p>
            <a:pPr algn="ctr"/>
            <a:endParaRPr lang="en-GB" sz="400" dirty="0">
              <a:latin typeface="Garamond" panose="02020404030301010803" pitchFamily="18" charset="0"/>
            </a:endParaRPr>
          </a:p>
          <a:p>
            <a:pPr algn="ctr"/>
            <a:r>
              <a:rPr lang="en-GB" sz="400" dirty="0">
                <a:latin typeface="Garamond" panose="02020404030301010803" pitchFamily="18" charset="0"/>
              </a:rPr>
              <a:t>  </a:t>
            </a:r>
            <a:r>
              <a:rPr lang="en-GB" sz="5400" dirty="0">
                <a:latin typeface="Garamond" panose="02020404030301010803" pitchFamily="18" charset="0"/>
              </a:rPr>
              <a:t>“Receive the           Holy Spirit.”</a:t>
            </a:r>
            <a:endParaRPr lang="en-GB" sz="3600" dirty="0">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1026" name="Picture 2">
            <a:extLst>
              <a:ext uri="{FF2B5EF4-FFF2-40B4-BE49-F238E27FC236}">
                <a16:creationId xmlns:a16="http://schemas.microsoft.com/office/drawing/2014/main" id="{8C0BB082-7727-8901-CE4B-6FE41B12C34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3424" r="14508"/>
          <a:stretch/>
        </p:blipFill>
        <p:spPr bwMode="auto">
          <a:xfrm>
            <a:off x="653143" y="2341984"/>
            <a:ext cx="5253136" cy="41000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8881387"/>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099" y="614331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2" name="Rectangle 1"/>
          <p:cNvSpPr/>
          <p:nvPr/>
        </p:nvSpPr>
        <p:spPr>
          <a:xfrm>
            <a:off x="5113684" y="2412226"/>
            <a:ext cx="6524849" cy="3447098"/>
          </a:xfrm>
          <a:prstGeom prst="rect">
            <a:avLst/>
          </a:prstGeom>
        </p:spPr>
        <p:txBody>
          <a:bodyPr wrap="square">
            <a:spAutoFit/>
          </a:bodyPr>
          <a:lstStyle/>
          <a:p>
            <a:pPr algn="ctr"/>
            <a:r>
              <a:rPr lang="en-GB" sz="4000" dirty="0">
                <a:latin typeface="Garamond" panose="02020404030301010803" pitchFamily="18" charset="0"/>
              </a:rPr>
              <a:t>Open our lives                               to the cry of the trumpet</a:t>
            </a:r>
            <a:br>
              <a:rPr lang="en-GB" sz="4000" dirty="0">
                <a:latin typeface="Garamond" panose="02020404030301010803" pitchFamily="18" charset="0"/>
              </a:rPr>
            </a:br>
            <a:r>
              <a:rPr lang="en-GB" sz="4000" dirty="0">
                <a:latin typeface="Garamond" panose="02020404030301010803" pitchFamily="18" charset="0"/>
              </a:rPr>
              <a:t>sounding the birth of the new.</a:t>
            </a:r>
            <a:endParaRPr lang="en-GB" sz="1400" dirty="0">
              <a:latin typeface="Garamond" panose="02020404030301010803" pitchFamily="18" charset="0"/>
            </a:endParaRPr>
          </a:p>
          <a:p>
            <a:pPr algn="ctr"/>
            <a:r>
              <a:rPr lang="en-GB" sz="1400" dirty="0">
                <a:latin typeface="Garamond" panose="02020404030301010803" pitchFamily="18" charset="0"/>
              </a:rPr>
              <a:t> </a:t>
            </a:r>
          </a:p>
          <a:p>
            <a:pPr algn="ctr"/>
            <a:r>
              <a:rPr lang="en-GB" sz="4000" b="1" dirty="0">
                <a:latin typeface="Garamond" panose="02020404030301010803" pitchFamily="18" charset="0"/>
              </a:rPr>
              <a:t>Guide us on our journey as pilgrims of hope. </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2973" y="5836945"/>
            <a:ext cx="771525" cy="914400"/>
          </a:xfrm>
          <a:prstGeom prst="rect">
            <a:avLst/>
          </a:prstGeom>
        </p:spPr>
      </p:pic>
      <p:sp>
        <p:nvSpPr>
          <p:cNvPr id="9" name="Title 1"/>
          <p:cNvSpPr txBox="1">
            <a:spLocks/>
          </p:cNvSpPr>
          <p:nvPr/>
        </p:nvSpPr>
        <p:spPr>
          <a:xfrm>
            <a:off x="279972" y="433033"/>
            <a:ext cx="11358561"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800" dirty="0">
                <a:solidFill>
                  <a:schemeClr val="accent5">
                    <a:lumMod val="75000"/>
                  </a:schemeClr>
                </a:solidFill>
                <a:latin typeface="Garamond" panose="02020404030301010803" pitchFamily="18" charset="0"/>
              </a:rPr>
              <a:t>Reflection</a:t>
            </a:r>
            <a:r>
              <a:rPr lang="en-GB" sz="6000" dirty="0">
                <a:solidFill>
                  <a:schemeClr val="accent5">
                    <a:lumMod val="75000"/>
                  </a:schemeClr>
                </a:solidFill>
                <a:latin typeface="Garamond" panose="02020404030301010803" pitchFamily="18" charset="0"/>
              </a:rPr>
              <a:t> </a:t>
            </a:r>
          </a:p>
        </p:txBody>
      </p:sp>
      <p:pic>
        <p:nvPicPr>
          <p:cNvPr id="3" name="Picture 2" descr="The Jubilee Year 2025 'Pilgrims of Hope' - Hallam Diocese">
            <a:extLst>
              <a:ext uri="{FF2B5EF4-FFF2-40B4-BE49-F238E27FC236}">
                <a16:creationId xmlns:a16="http://schemas.microsoft.com/office/drawing/2014/main" id="{7FDA91F7-0ABB-2D5F-5018-53A5E7882A5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8970" r="25744"/>
          <a:stretch/>
        </p:blipFill>
        <p:spPr bwMode="auto">
          <a:xfrm>
            <a:off x="369588" y="2412226"/>
            <a:ext cx="4144288" cy="3923259"/>
          </a:xfrm>
          <a:prstGeom prst="rect">
            <a:avLst/>
          </a:prstGeom>
          <a:noFill/>
        </p:spPr>
      </p:pic>
    </p:spTree>
    <p:extLst>
      <p:ext uri="{BB962C8B-B14F-4D97-AF65-F5344CB8AC3E}">
        <p14:creationId xmlns:p14="http://schemas.microsoft.com/office/powerpoint/2010/main" val="863469421"/>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29343" y="254646"/>
            <a:ext cx="11010220" cy="132268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5400" dirty="0">
                <a:solidFill>
                  <a:schemeClr val="accent5">
                    <a:lumMod val="75000"/>
                  </a:schemeClr>
                </a:solidFill>
                <a:latin typeface="Garamond" panose="02020404030301010803" pitchFamily="18" charset="0"/>
              </a:rPr>
              <a:t>Preparing for World Youth Day 2027</a:t>
            </a:r>
            <a:endParaRPr lang="en-GB" sz="5400" dirty="0">
              <a:solidFill>
                <a:schemeClr val="accent5">
                  <a:lumMod val="75000"/>
                </a:schemeClr>
              </a:solidFill>
              <a:latin typeface="Garamond" panose="02020404030301010803" pitchFamily="18" charset="0"/>
            </a:endParaRPr>
          </a:p>
        </p:txBody>
      </p:sp>
      <p:sp>
        <p:nvSpPr>
          <p:cNvPr id="6" name="TextBox 5"/>
          <p:cNvSpPr txBox="1"/>
          <p:nvPr/>
        </p:nvSpPr>
        <p:spPr>
          <a:xfrm>
            <a:off x="9944100" y="6063737"/>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4" name="TextBox 3"/>
          <p:cNvSpPr txBox="1"/>
          <p:nvPr/>
        </p:nvSpPr>
        <p:spPr>
          <a:xfrm>
            <a:off x="5586897" y="2029001"/>
            <a:ext cx="5972176" cy="3852593"/>
          </a:xfrm>
          <a:prstGeom prst="rect">
            <a:avLst/>
          </a:prstGeom>
          <a:noFill/>
        </p:spPr>
        <p:txBody>
          <a:bodyPr wrap="square" rtlCol="0">
            <a:spAutoFit/>
          </a:bodyPr>
          <a:lstStyle/>
          <a:p>
            <a:pPr algn="ctr">
              <a:lnSpc>
                <a:spcPct val="107000"/>
              </a:lnSpc>
              <a:spcAft>
                <a:spcPts val="800"/>
              </a:spcAft>
              <a:buClr>
                <a:srgbClr val="212121"/>
              </a:buClr>
            </a:pPr>
            <a:r>
              <a:rPr lang="en-GB" sz="4400" dirty="0">
                <a:latin typeface="Garamond" panose="02020404030301010803" pitchFamily="18" charset="0"/>
              </a:rPr>
              <a:t>“To hope                         is to savour the gift                of being loved                by God.”</a:t>
            </a:r>
          </a:p>
          <a:p>
            <a:pPr>
              <a:lnSpc>
                <a:spcPct val="107000"/>
              </a:lnSpc>
              <a:spcAft>
                <a:spcPts val="800"/>
              </a:spcAft>
              <a:buClr>
                <a:srgbClr val="212121"/>
              </a:buClr>
            </a:pPr>
            <a:endParaRPr lang="en-GB" sz="1000" dirty="0">
              <a:effectLst/>
              <a:latin typeface="Garamond" panose="02020404030301010803" pitchFamily="18" charset="0"/>
              <a:ea typeface="Calibri" panose="020F0502020204030204" pitchFamily="34" charset="0"/>
              <a:cs typeface="Times New Roman" panose="02020603050405020304" pitchFamily="18" charset="0"/>
            </a:endParaRPr>
          </a:p>
          <a:p>
            <a:pPr algn="ctr"/>
            <a:r>
              <a:rPr lang="en-GB" sz="3200" dirty="0">
                <a:latin typeface="Garamond" panose="02020404030301010803" pitchFamily="18" charset="0"/>
              </a:rPr>
              <a:t> </a:t>
            </a:r>
            <a:r>
              <a:rPr lang="en-GB" sz="3200" dirty="0">
                <a:solidFill>
                  <a:srgbClr val="333333"/>
                </a:solidFill>
                <a:latin typeface="Garamond" panose="02020404030301010803" pitchFamily="18" charset="0"/>
                <a:cs typeface="Times New Roman" panose="02020603050405020304" pitchFamily="18" charset="0"/>
              </a:rPr>
              <a:t>- Pope Francis</a:t>
            </a:r>
          </a:p>
        </p:txBody>
      </p:sp>
      <p:pic>
        <p:nvPicPr>
          <p:cNvPr id="3" name="Picture 2" descr="World Youth Day - The next World Youth Day will be in Seoul, South Korea!  🇰🇷 See you in 2027! #WYD #Seoul2027 🇰🇷 🫰 Dicastery for Laity, Family  and Life | Facebook">
            <a:extLst>
              <a:ext uri="{FF2B5EF4-FFF2-40B4-BE49-F238E27FC236}">
                <a16:creationId xmlns:a16="http://schemas.microsoft.com/office/drawing/2014/main" id="{8D0F55F0-CD72-251A-5BC3-B5CEEC5F15A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9343" y="1833339"/>
            <a:ext cx="4340368" cy="46924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3429092"/>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195718" y="6306291"/>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83936" y="5849091"/>
            <a:ext cx="771525" cy="914400"/>
          </a:xfrm>
          <a:prstGeom prst="rect">
            <a:avLst/>
          </a:prstGeom>
        </p:spPr>
      </p:pic>
      <p:sp>
        <p:nvSpPr>
          <p:cNvPr id="8" name="Title 1"/>
          <p:cNvSpPr txBox="1">
            <a:spLocks/>
          </p:cNvSpPr>
          <p:nvPr/>
        </p:nvSpPr>
        <p:spPr>
          <a:xfrm>
            <a:off x="531845" y="281396"/>
            <a:ext cx="11094098" cy="1492001"/>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5400" dirty="0">
                <a:solidFill>
                  <a:schemeClr val="accent5">
                    <a:lumMod val="75000"/>
                  </a:schemeClr>
                </a:solidFill>
                <a:latin typeface="Garamond" panose="02020404030301010803" pitchFamily="18" charset="0"/>
              </a:rPr>
              <a:t>Christ the Eternal High Priest : 12</a:t>
            </a:r>
            <a:r>
              <a:rPr lang="en-GB" altLang="en-US" sz="5400" baseline="30000" dirty="0">
                <a:solidFill>
                  <a:schemeClr val="accent5">
                    <a:lumMod val="75000"/>
                  </a:schemeClr>
                </a:solidFill>
                <a:latin typeface="Garamond" panose="02020404030301010803" pitchFamily="18" charset="0"/>
              </a:rPr>
              <a:t>th</a:t>
            </a:r>
            <a:r>
              <a:rPr lang="en-GB" altLang="en-US" sz="5400" dirty="0">
                <a:solidFill>
                  <a:schemeClr val="accent5">
                    <a:lumMod val="75000"/>
                  </a:schemeClr>
                </a:solidFill>
                <a:latin typeface="Garamond" panose="02020404030301010803" pitchFamily="18" charset="0"/>
              </a:rPr>
              <a:t> June </a:t>
            </a:r>
            <a:endParaRPr lang="en-GB" sz="5400" dirty="0">
              <a:solidFill>
                <a:schemeClr val="accent5">
                  <a:lumMod val="75000"/>
                </a:schemeClr>
              </a:solidFill>
              <a:latin typeface="Garamond" panose="02020404030301010803" pitchFamily="18" charset="0"/>
            </a:endParaRPr>
          </a:p>
        </p:txBody>
      </p:sp>
      <p:sp>
        <p:nvSpPr>
          <p:cNvPr id="9" name="Rectangle 3"/>
          <p:cNvSpPr txBox="1">
            <a:spLocks noChangeArrowheads="1"/>
          </p:cNvSpPr>
          <p:nvPr/>
        </p:nvSpPr>
        <p:spPr>
          <a:xfrm>
            <a:off x="1700791" y="5934100"/>
            <a:ext cx="4201907" cy="74438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altLang="en-US" dirty="0">
              <a:latin typeface="Garamond" panose="02020404030301010803" pitchFamily="18" charset="0"/>
            </a:endParaRPr>
          </a:p>
          <a:p>
            <a:pPr marL="0" indent="0">
              <a:buFont typeface="Arial" panose="020B0604020202020204" pitchFamily="34" charset="0"/>
              <a:buNone/>
            </a:pPr>
            <a:endParaRPr lang="en-GB" altLang="en-US" dirty="0">
              <a:latin typeface="Garamond" panose="02020404030301010803" pitchFamily="18" charset="0"/>
            </a:endParaRPr>
          </a:p>
        </p:txBody>
      </p:sp>
      <p:sp>
        <p:nvSpPr>
          <p:cNvPr id="3" name="TextBox 2"/>
          <p:cNvSpPr txBox="1"/>
          <p:nvPr/>
        </p:nvSpPr>
        <p:spPr>
          <a:xfrm>
            <a:off x="4798890" y="2211171"/>
            <a:ext cx="6770808" cy="430887"/>
          </a:xfrm>
          <a:prstGeom prst="rect">
            <a:avLst/>
          </a:prstGeom>
          <a:noFill/>
        </p:spPr>
        <p:txBody>
          <a:bodyPr wrap="square" rtlCol="0">
            <a:spAutoFit/>
          </a:bodyPr>
          <a:lstStyle/>
          <a:p>
            <a:pPr algn="just"/>
            <a:endParaRPr lang="en-GB" sz="2200" dirty="0">
              <a:latin typeface="Garamond" panose="02020404030301010803" pitchFamily="18" charset="0"/>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22149" y="2332653"/>
            <a:ext cx="4874904" cy="3641553"/>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2" name="TextBox 1"/>
          <p:cNvSpPr txBox="1"/>
          <p:nvPr/>
        </p:nvSpPr>
        <p:spPr>
          <a:xfrm>
            <a:off x="5681695" y="1907946"/>
            <a:ext cx="5723245" cy="4770537"/>
          </a:xfrm>
          <a:prstGeom prst="rect">
            <a:avLst/>
          </a:prstGeom>
          <a:noFill/>
        </p:spPr>
        <p:txBody>
          <a:bodyPr wrap="square" rtlCol="0">
            <a:spAutoFit/>
          </a:bodyPr>
          <a:lstStyle/>
          <a:p>
            <a:pPr algn="just"/>
            <a:r>
              <a:rPr lang="en-GB" sz="2000" dirty="0">
                <a:latin typeface="Garamond" panose="02020404030301010803" pitchFamily="18" charset="0"/>
              </a:rPr>
              <a:t>The </a:t>
            </a:r>
            <a:r>
              <a:rPr lang="en-GB" sz="2000" b="1" dirty="0">
                <a:latin typeface="Garamond" panose="02020404030301010803" pitchFamily="18" charset="0"/>
              </a:rPr>
              <a:t>Feast of Our Lord Jesus Christ, The Eternal High Priest</a:t>
            </a:r>
            <a:r>
              <a:rPr lang="en-GB" sz="2000" dirty="0">
                <a:latin typeface="Garamond" panose="02020404030301010803" pitchFamily="18" charset="0"/>
              </a:rPr>
              <a:t>, is a Roman Catholic moveable liturgical feast celebrated annually on the first Thursday after Pentecost. Approval for this feast was first granted by the Congregation for Divine Worship and the Discipline of the Sacraments in 1987.</a:t>
            </a:r>
          </a:p>
          <a:p>
            <a:pPr algn="just"/>
            <a:endParaRPr lang="en-GB" sz="2000" dirty="0">
              <a:latin typeface="Garamond" panose="02020404030301010803" pitchFamily="18" charset="0"/>
            </a:endParaRPr>
          </a:p>
          <a:p>
            <a:pPr algn="just"/>
            <a:r>
              <a:rPr lang="en-GB" sz="2000" dirty="0">
                <a:latin typeface="Garamond" panose="02020404030301010803" pitchFamily="18" charset="0"/>
              </a:rPr>
              <a:t>There is a church with this dedication at Gidea Park in the diocese of Brentwood. It is one of a kind!</a:t>
            </a:r>
          </a:p>
          <a:p>
            <a:pPr algn="just"/>
            <a:endParaRPr lang="en-GB" sz="2000" dirty="0">
              <a:latin typeface="Garamond" panose="02020404030301010803" pitchFamily="18" charset="0"/>
            </a:endParaRPr>
          </a:p>
          <a:p>
            <a:pPr algn="just"/>
            <a:r>
              <a:rPr lang="en-GB" sz="2000" dirty="0">
                <a:latin typeface="Garamond" panose="02020404030301010803" pitchFamily="18" charset="0"/>
              </a:rPr>
              <a:t>“Our church has a unique and very interesting dedication. We know of no other church with this title. The description ‘eternal high priest’ is given to Jesus in the New Testament in the Letter to the Hebrews”. </a:t>
            </a:r>
          </a:p>
          <a:p>
            <a:pPr algn="just"/>
            <a:r>
              <a:rPr lang="en-GB" sz="2400" dirty="0">
                <a:latin typeface="Garamond" panose="02020404030301010803" pitchFamily="18" charset="0"/>
              </a:rPr>
              <a:t> </a:t>
            </a:r>
          </a:p>
        </p:txBody>
      </p:sp>
    </p:spTree>
    <p:extLst>
      <p:ext uri="{BB962C8B-B14F-4D97-AF65-F5344CB8AC3E}">
        <p14:creationId xmlns:p14="http://schemas.microsoft.com/office/powerpoint/2010/main" val="2875218647"/>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p:spPr>
      </p:pic>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2" name="Title 1">
            <a:extLst>
              <a:ext uri="{FF2B5EF4-FFF2-40B4-BE49-F238E27FC236}">
                <a16:creationId xmlns:a16="http://schemas.microsoft.com/office/drawing/2014/main" id="{053DEF37-16B6-88F0-0DD2-27EC9E80DED5}"/>
              </a:ext>
            </a:extLst>
          </p:cNvPr>
          <p:cNvSpPr>
            <a:spLocks noGrp="1"/>
          </p:cNvSpPr>
          <p:nvPr>
            <p:ph type="title"/>
          </p:nvPr>
        </p:nvSpPr>
        <p:spPr>
          <a:xfrm>
            <a:off x="239697" y="280185"/>
            <a:ext cx="11576482" cy="1325563"/>
          </a:xfrm>
          <a:solidFill>
            <a:schemeClr val="accent1">
              <a:lumMod val="40000"/>
              <a:lumOff val="60000"/>
            </a:schemeClr>
          </a:solidFill>
          <a:ln w="57150">
            <a:solidFill>
              <a:schemeClr val="accent4">
                <a:lumMod val="75000"/>
              </a:schemeClr>
            </a:solidFill>
          </a:ln>
        </p:spPr>
        <p:txBody>
          <a:bodyPr>
            <a:normAutofit/>
          </a:bodyPr>
          <a:lstStyle/>
          <a:p>
            <a:pPr algn="ctr"/>
            <a:r>
              <a:rPr lang="en-US" sz="6000" b="1" dirty="0">
                <a:solidFill>
                  <a:srgbClr val="2E75B6"/>
                </a:solidFill>
                <a:latin typeface="Garamond" panose="02020404030301010803" pitchFamily="18" charset="0"/>
              </a:rPr>
              <a:t>Rites of the Catholic Church # 5</a:t>
            </a:r>
            <a:endParaRPr lang="en-GB" sz="6000" b="1" dirty="0">
              <a:solidFill>
                <a:srgbClr val="2E75B6"/>
              </a:solidFill>
              <a:latin typeface="Garamond" panose="02020404030301010803" pitchFamily="18" charset="0"/>
            </a:endParaRPr>
          </a:p>
        </p:txBody>
      </p:sp>
      <p:sp>
        <p:nvSpPr>
          <p:cNvPr id="7" name="Title 1">
            <a:extLst>
              <a:ext uri="{FF2B5EF4-FFF2-40B4-BE49-F238E27FC236}">
                <a16:creationId xmlns:a16="http://schemas.microsoft.com/office/drawing/2014/main" id="{AF93147B-923A-EE28-4743-D41E46DEB6A1}"/>
              </a:ext>
            </a:extLst>
          </p:cNvPr>
          <p:cNvSpPr txBox="1">
            <a:spLocks/>
          </p:cNvSpPr>
          <p:nvPr/>
        </p:nvSpPr>
        <p:spPr>
          <a:xfrm>
            <a:off x="239697" y="5445760"/>
            <a:ext cx="9704403" cy="1215618"/>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6000" b="1">
                <a:solidFill>
                  <a:srgbClr val="2E75B6"/>
                </a:solidFill>
                <a:latin typeface="Garamond" panose="02020404030301010803" pitchFamily="18" charset="0"/>
              </a:rPr>
              <a:t>The Byzantine Rite</a:t>
            </a:r>
            <a:endParaRPr lang="en-GB" sz="6000" b="1" dirty="0">
              <a:solidFill>
                <a:srgbClr val="2E75B6"/>
              </a:solidFill>
              <a:latin typeface="Garamond" panose="02020404030301010803" pitchFamily="18" charset="0"/>
            </a:endParaRPr>
          </a:p>
        </p:txBody>
      </p:sp>
      <p:sp>
        <p:nvSpPr>
          <p:cNvPr id="8" name="TextBox 7"/>
          <p:cNvSpPr txBox="1"/>
          <p:nvPr/>
        </p:nvSpPr>
        <p:spPr>
          <a:xfrm>
            <a:off x="5264012" y="1764898"/>
            <a:ext cx="6544383" cy="3662541"/>
          </a:xfrm>
          <a:prstGeom prst="rect">
            <a:avLst/>
          </a:prstGeom>
          <a:noFill/>
        </p:spPr>
        <p:txBody>
          <a:bodyPr wrap="square" rtlCol="0">
            <a:spAutoFit/>
          </a:bodyPr>
          <a:lstStyle/>
          <a:p>
            <a:pPr algn="ctr"/>
            <a:r>
              <a:rPr lang="en-GB" sz="2000" dirty="0">
                <a:latin typeface="Garamond" panose="02020404030301010803" pitchFamily="18" charset="0"/>
              </a:rPr>
              <a:t> </a:t>
            </a:r>
            <a:r>
              <a:rPr lang="en-GB" sz="2400" b="1" dirty="0">
                <a:latin typeface="Garamond" panose="02020404030301010803" pitchFamily="18" charset="0"/>
              </a:rPr>
              <a:t>THE MACEDONIAN CATHOLIC CHURCH</a:t>
            </a:r>
          </a:p>
          <a:p>
            <a:pPr algn="just"/>
            <a:r>
              <a:rPr lang="en-GB" sz="2600" dirty="0">
                <a:latin typeface="Garamond" panose="02020404030301010803" pitchFamily="18" charset="0"/>
              </a:rPr>
              <a:t>The Macedonian Catholic Church uses the Macedonian language in its liturgy. It has only one single eparchy (diocese), the Macedonian Catholic Eparchy of the Assumption of the Blessed Virgin Mary in </a:t>
            </a:r>
            <a:r>
              <a:rPr lang="en-GB" sz="2600" dirty="0" err="1">
                <a:latin typeface="Garamond" panose="02020404030301010803" pitchFamily="18" charset="0"/>
              </a:rPr>
              <a:t>Strumica</a:t>
            </a:r>
            <a:r>
              <a:rPr lang="en-GB" sz="2600" dirty="0">
                <a:latin typeface="Garamond" panose="02020404030301010803" pitchFamily="18" charset="0"/>
              </a:rPr>
              <a:t>-Skopje in North Macedonia.  Since 2018 the Latin Church Bishop of Skopje, to give him his official title, has been the Right Reverend Dr. Kiro Stojanov (see left).</a:t>
            </a:r>
          </a:p>
        </p:txBody>
      </p:sp>
      <p:pic>
        <p:nvPicPr>
          <p:cNvPr id="1026" name="Picture 2" descr="P1080621_DxO">
            <a:extLst>
              <a:ext uri="{FF2B5EF4-FFF2-40B4-BE49-F238E27FC236}">
                <a16:creationId xmlns:a16="http://schemas.microsoft.com/office/drawing/2014/main" id="{09354E08-2CC5-38EA-AA26-A569EF4E2DB0}"/>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9926"/>
          <a:stretch/>
        </p:blipFill>
        <p:spPr bwMode="auto">
          <a:xfrm>
            <a:off x="239697" y="1761029"/>
            <a:ext cx="4767944" cy="35294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4301607"/>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7"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9</a:t>
            </a:r>
            <a:r>
              <a:rPr lang="en-GB" sz="2800" baseline="30000" dirty="0">
                <a:solidFill>
                  <a:schemeClr val="accent4">
                    <a:lumMod val="75000"/>
                  </a:schemeClr>
                </a:solidFill>
                <a:latin typeface="Garamond" panose="02020404030301010803" pitchFamily="18" charset="0"/>
              </a:rPr>
              <a:t>th </a:t>
            </a:r>
            <a:r>
              <a:rPr lang="en-GB" sz="2800" dirty="0">
                <a:solidFill>
                  <a:schemeClr val="accent4">
                    <a:lumMod val="75000"/>
                  </a:schemeClr>
                </a:solidFill>
                <a:latin typeface="Garamond" panose="02020404030301010803" pitchFamily="18" charset="0"/>
              </a:rPr>
              <a:t> June 2025</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48143" y="635212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3997" y="256903"/>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5">
                    <a:lumMod val="75000"/>
                  </a:schemeClr>
                </a:solidFill>
                <a:latin typeface="Garamond" panose="02020404030301010803" pitchFamily="18" charset="0"/>
              </a:rPr>
              <a:t>Walking the Path</a:t>
            </a:r>
          </a:p>
        </p:txBody>
      </p:sp>
      <p:sp>
        <p:nvSpPr>
          <p:cNvPr id="9" name="Subtitle 2"/>
          <p:cNvSpPr txBox="1">
            <a:spLocks/>
          </p:cNvSpPr>
          <p:nvPr/>
        </p:nvSpPr>
        <p:spPr>
          <a:xfrm>
            <a:off x="1145175" y="5057007"/>
            <a:ext cx="1011171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Walking the Path of Hope ~</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21" y="5029200"/>
            <a:ext cx="1865376" cy="1828800"/>
          </a:xfrm>
          <a:prstGeom prst="rect">
            <a:avLst/>
          </a:prstGeom>
        </p:spPr>
      </p:pic>
      <p:pic>
        <p:nvPicPr>
          <p:cNvPr id="1026" name="Picture 2">
            <a:extLst>
              <a:ext uri="{FF2B5EF4-FFF2-40B4-BE49-F238E27FC236}">
                <a16:creationId xmlns:a16="http://schemas.microsoft.com/office/drawing/2014/main" id="{B9AAFD49-CB98-FB0E-74AF-2796700D10C5}"/>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499065" y="1916905"/>
            <a:ext cx="5430245" cy="30511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7181659"/>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674C4D908A1454EA680D99890B63DD8" ma:contentTypeVersion="11" ma:contentTypeDescription="Create a new document." ma:contentTypeScope="" ma:versionID="9402c1d68d3900ee211fc7516b8e0b3d">
  <xsd:schema xmlns:xsd="http://www.w3.org/2001/XMLSchema" xmlns:xs="http://www.w3.org/2001/XMLSchema" xmlns:p="http://schemas.microsoft.com/office/2006/metadata/properties" xmlns:ns3="66f78821-969e-443f-8b7e-99ce487fda93" targetNamespace="http://schemas.microsoft.com/office/2006/metadata/properties" ma:root="true" ma:fieldsID="41d38482d1c0efd77029f8be5c83b58b" ns3:_="">
    <xsd:import namespace="66f78821-969e-443f-8b7e-99ce487fda9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Location"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f78821-969e-443f-8b7e-99ce487fda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71895A-9627-4D5A-93F3-5760510F593D}">
  <ds:schemaRefs>
    <ds:schemaRef ds:uri="http://schemas.microsoft.com/sharepoint/v3/contenttype/forms"/>
  </ds:schemaRefs>
</ds:datastoreItem>
</file>

<file path=customXml/itemProps2.xml><?xml version="1.0" encoding="utf-8"?>
<ds:datastoreItem xmlns:ds="http://schemas.openxmlformats.org/officeDocument/2006/customXml" ds:itemID="{5F5F0585-C9A4-4F37-BF45-19570350497D}">
  <ds:schemaRefs>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66f78821-969e-443f-8b7e-99ce487fda93"/>
    <ds:schemaRef ds:uri="http://purl.org/dc/elements/1.1/"/>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C51E2457-5AA8-4476-B0FB-665F6FA191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f78821-969e-443f-8b7e-99ce487fda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11386</TotalTime>
  <Words>440</Words>
  <Application>Microsoft Office PowerPoint</Application>
  <PresentationFormat>Widescreen</PresentationFormat>
  <Paragraphs>52</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Garamond</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Rites of the Catholic Church # 5</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Catherine McKenna</cp:lastModifiedBy>
  <cp:revision>765</cp:revision>
  <dcterms:created xsi:type="dcterms:W3CDTF">2019-09-06T14:56:38Z</dcterms:created>
  <dcterms:modified xsi:type="dcterms:W3CDTF">2025-06-03T12:56:33Z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0x0101001674C4D908A1454EA680D99890B63DD8</vt:lpwstr>
  </property>
</Properties>
</file>