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94" r:id="rId5"/>
    <p:sldId id="396" r:id="rId6"/>
    <p:sldId id="297" r:id="rId7"/>
    <p:sldId id="360" r:id="rId8"/>
    <p:sldId id="389" r:id="rId9"/>
    <p:sldId id="402" r:id="rId10"/>
    <p:sldId id="41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FF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7F6048-A6DA-4E86-83CF-A96DE47ED275}" v="29" dt="2025-06-04T12:37:57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660"/>
  </p:normalViewPr>
  <p:slideViewPr>
    <p:cSldViewPr snapToGrid="0">
      <p:cViewPr varScale="1">
        <p:scale>
          <a:sx n="66" d="100"/>
          <a:sy n="66" d="100"/>
        </p:scale>
        <p:origin x="23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E37F6048-A6DA-4E86-83CF-A96DE47ED275}"/>
    <pc:docChg chg="undo custSel addSld delSld modSld">
      <pc:chgData name="John Adams" userId="1143faee-bb16-416e-8056-0ed4c730fe93" providerId="ADAL" clId="{E37F6048-A6DA-4E86-83CF-A96DE47ED275}" dt="2025-06-04T12:41:55.289" v="691" actId="20577"/>
      <pc:docMkLst>
        <pc:docMk/>
      </pc:docMkLst>
      <pc:sldChg chg="addSp delSp modSp mod">
        <pc:chgData name="John Adams" userId="1143faee-bb16-416e-8056-0ed4c730fe93" providerId="ADAL" clId="{E37F6048-A6DA-4E86-83CF-A96DE47ED275}" dt="2025-06-04T12:26:12.154" v="81" actId="1076"/>
        <pc:sldMkLst>
          <pc:docMk/>
          <pc:sldMk cId="2058881387" sldId="297"/>
        </pc:sldMkLst>
        <pc:spChg chg="mod">
          <ac:chgData name="John Adams" userId="1143faee-bb16-416e-8056-0ed4c730fe93" providerId="ADAL" clId="{E37F6048-A6DA-4E86-83CF-A96DE47ED275}" dt="2025-06-04T12:26:12.154" v="81" actId="1076"/>
          <ac:spMkLst>
            <pc:docMk/>
            <pc:sldMk cId="2058881387" sldId="297"/>
            <ac:spMk id="3" creationId="{00000000-0000-0000-0000-000000000000}"/>
          </ac:spMkLst>
        </pc:spChg>
        <pc:picChg chg="del">
          <ac:chgData name="John Adams" userId="1143faee-bb16-416e-8056-0ed4c730fe93" providerId="ADAL" clId="{E37F6048-A6DA-4E86-83CF-A96DE47ED275}" dt="2025-06-04T12:23:58.872" v="67" actId="478"/>
          <ac:picMkLst>
            <pc:docMk/>
            <pc:sldMk cId="2058881387" sldId="297"/>
            <ac:picMk id="10" creationId="{DA900BCB-8452-684E-443E-D09C81483AB1}"/>
          </ac:picMkLst>
        </pc:picChg>
        <pc:picChg chg="add mod">
          <ac:chgData name="John Adams" userId="1143faee-bb16-416e-8056-0ed4c730fe93" providerId="ADAL" clId="{E37F6048-A6DA-4E86-83CF-A96DE47ED275}" dt="2025-06-04T12:26:03.621" v="79" actId="14100"/>
          <ac:picMkLst>
            <pc:docMk/>
            <pc:sldMk cId="2058881387" sldId="297"/>
            <ac:picMk id="2050" creationId="{A45D1B1A-DC1F-2B1F-32F6-6EC428869A9D}"/>
          </ac:picMkLst>
        </pc:picChg>
      </pc:sldChg>
      <pc:sldChg chg="modSp mod">
        <pc:chgData name="John Adams" userId="1143faee-bb16-416e-8056-0ed4c730fe93" providerId="ADAL" clId="{E37F6048-A6DA-4E86-83CF-A96DE47ED275}" dt="2025-06-04T12:27:12.048" v="150" actId="1076"/>
        <pc:sldMkLst>
          <pc:docMk/>
          <pc:sldMk cId="3373429092" sldId="360"/>
        </pc:sldMkLst>
        <pc:spChg chg="mod">
          <ac:chgData name="John Adams" userId="1143faee-bb16-416e-8056-0ed4c730fe93" providerId="ADAL" clId="{E37F6048-A6DA-4E86-83CF-A96DE47ED275}" dt="2025-06-04T12:27:12.048" v="150" actId="1076"/>
          <ac:spMkLst>
            <pc:docMk/>
            <pc:sldMk cId="3373429092" sldId="360"/>
            <ac:spMk id="4" creationId="{00000000-0000-0000-0000-000000000000}"/>
          </ac:spMkLst>
        </pc:spChg>
      </pc:sldChg>
      <pc:sldChg chg="modSp add">
        <pc:chgData name="John Adams" userId="1143faee-bb16-416e-8056-0ed4c730fe93" providerId="ADAL" clId="{E37F6048-A6DA-4E86-83CF-A96DE47ED275}" dt="2025-06-04T12:29:20.484" v="154" actId="1076"/>
        <pc:sldMkLst>
          <pc:docMk/>
          <pc:sldMk cId="2487418930" sldId="389"/>
        </pc:sldMkLst>
        <pc:spChg chg="mod">
          <ac:chgData name="John Adams" userId="1143faee-bb16-416e-8056-0ed4c730fe93" providerId="ADAL" clId="{E37F6048-A6DA-4E86-83CF-A96DE47ED275}" dt="2025-06-04T12:29:16.936" v="153" actId="1076"/>
          <ac:spMkLst>
            <pc:docMk/>
            <pc:sldMk cId="2487418930" sldId="389"/>
            <ac:spMk id="12" creationId="{C55AA544-6F73-1249-9F0A-29EA754A6686}"/>
          </ac:spMkLst>
        </pc:spChg>
        <pc:picChg chg="mod">
          <ac:chgData name="John Adams" userId="1143faee-bb16-416e-8056-0ed4c730fe93" providerId="ADAL" clId="{E37F6048-A6DA-4E86-83CF-A96DE47ED275}" dt="2025-06-04T12:29:20.484" v="154" actId="1076"/>
          <ac:picMkLst>
            <pc:docMk/>
            <pc:sldMk cId="2487418930" sldId="389"/>
            <ac:picMk id="5124" creationId="{92DD44E3-83A0-C19B-BE3A-AB037E6EA757}"/>
          </ac:picMkLst>
        </pc:picChg>
      </pc:sldChg>
      <pc:sldChg chg="addSp delSp modSp mod">
        <pc:chgData name="John Adams" userId="1143faee-bb16-416e-8056-0ed4c730fe93" providerId="ADAL" clId="{E37F6048-A6DA-4E86-83CF-A96DE47ED275}" dt="2025-06-04T12:20:14.046" v="12" actId="1076"/>
        <pc:sldMkLst>
          <pc:docMk/>
          <pc:sldMk cId="3196370579" sldId="394"/>
        </pc:sldMkLst>
        <pc:spChg chg="mod">
          <ac:chgData name="John Adams" userId="1143faee-bb16-416e-8056-0ed4c730fe93" providerId="ADAL" clId="{E37F6048-A6DA-4E86-83CF-A96DE47ED275}" dt="2025-06-04T12:18:12.292" v="8" actId="5793"/>
          <ac:spMkLst>
            <pc:docMk/>
            <pc:sldMk cId="3196370579" sldId="394"/>
            <ac:spMk id="3" creationId="{00000000-0000-0000-0000-000000000000}"/>
          </ac:spMkLst>
        </pc:spChg>
        <pc:picChg chg="add mod">
          <ac:chgData name="John Adams" userId="1143faee-bb16-416e-8056-0ed4c730fe93" providerId="ADAL" clId="{E37F6048-A6DA-4E86-83CF-A96DE47ED275}" dt="2025-06-04T12:20:14.046" v="12" actId="1076"/>
          <ac:picMkLst>
            <pc:docMk/>
            <pc:sldMk cId="3196370579" sldId="394"/>
            <ac:picMk id="1026" creationId="{EF031A91-1874-F9E2-F64E-1ADEA584B0BC}"/>
          </ac:picMkLst>
        </pc:picChg>
        <pc:picChg chg="del">
          <ac:chgData name="John Adams" userId="1143faee-bb16-416e-8056-0ed4c730fe93" providerId="ADAL" clId="{E37F6048-A6DA-4E86-83CF-A96DE47ED275}" dt="2025-06-04T12:19:56.484" v="9" actId="478"/>
          <ac:picMkLst>
            <pc:docMk/>
            <pc:sldMk cId="3196370579" sldId="394"/>
            <ac:picMk id="1028" creationId="{1A471B10-76CF-C773-201F-B39D9D68E392}"/>
          </ac:picMkLst>
        </pc:picChg>
      </pc:sldChg>
      <pc:sldChg chg="modSp mod">
        <pc:chgData name="John Adams" userId="1143faee-bb16-416e-8056-0ed4c730fe93" providerId="ADAL" clId="{E37F6048-A6DA-4E86-83CF-A96DE47ED275}" dt="2025-06-04T12:22:22.610" v="37" actId="18131"/>
        <pc:sldMkLst>
          <pc:docMk/>
          <pc:sldMk cId="863469421" sldId="396"/>
        </pc:sldMkLst>
        <pc:spChg chg="mod">
          <ac:chgData name="John Adams" userId="1143faee-bb16-416e-8056-0ed4c730fe93" providerId="ADAL" clId="{E37F6048-A6DA-4E86-83CF-A96DE47ED275}" dt="2025-06-04T12:21:51.907" v="35" actId="1076"/>
          <ac:spMkLst>
            <pc:docMk/>
            <pc:sldMk cId="863469421" sldId="396"/>
            <ac:spMk id="2" creationId="{00000000-0000-0000-0000-000000000000}"/>
          </ac:spMkLst>
        </pc:spChg>
        <pc:picChg chg="mod modCrop">
          <ac:chgData name="John Adams" userId="1143faee-bb16-416e-8056-0ed4c730fe93" providerId="ADAL" clId="{E37F6048-A6DA-4E86-83CF-A96DE47ED275}" dt="2025-06-04T12:22:22.610" v="37" actId="18131"/>
          <ac:picMkLst>
            <pc:docMk/>
            <pc:sldMk cId="863469421" sldId="396"/>
            <ac:picMk id="8" creationId="{5BB46D0B-A337-2B17-2CC2-EA7F7AD3ACBA}"/>
          </ac:picMkLst>
        </pc:picChg>
      </pc:sldChg>
      <pc:sldChg chg="addSp delSp modSp mod">
        <pc:chgData name="John Adams" userId="1143faee-bb16-416e-8056-0ed4c730fe93" providerId="ADAL" clId="{E37F6048-A6DA-4E86-83CF-A96DE47ED275}" dt="2025-06-04T12:41:55.289" v="691" actId="20577"/>
        <pc:sldMkLst>
          <pc:docMk/>
          <pc:sldMk cId="1884301607" sldId="402"/>
        </pc:sldMkLst>
        <pc:spChg chg="add">
          <ac:chgData name="John Adams" userId="1143faee-bb16-416e-8056-0ed4c730fe93" providerId="ADAL" clId="{E37F6048-A6DA-4E86-83CF-A96DE47ED275}" dt="2025-06-04T12:33:08.337" v="231"/>
          <ac:spMkLst>
            <pc:docMk/>
            <pc:sldMk cId="1884301607" sldId="402"/>
            <ac:spMk id="4" creationId="{C2EA5A9A-F588-7F50-0A6C-3F0B1042C35C}"/>
          </ac:spMkLst>
        </pc:spChg>
        <pc:spChg chg="mod">
          <ac:chgData name="John Adams" userId="1143faee-bb16-416e-8056-0ed4c730fe93" providerId="ADAL" clId="{E37F6048-A6DA-4E86-83CF-A96DE47ED275}" dt="2025-06-04T12:41:55.289" v="691" actId="20577"/>
          <ac:spMkLst>
            <pc:docMk/>
            <pc:sldMk cId="1884301607" sldId="402"/>
            <ac:spMk id="7" creationId="{1D60F796-3A2E-1399-7B46-B0AF45C3F469}"/>
          </ac:spMkLst>
        </pc:spChg>
        <pc:picChg chg="del">
          <ac:chgData name="John Adams" userId="1143faee-bb16-416e-8056-0ed4c730fe93" providerId="ADAL" clId="{E37F6048-A6DA-4E86-83CF-A96DE47ED275}" dt="2025-06-04T12:30:41.766" v="230" actId="478"/>
          <ac:picMkLst>
            <pc:docMk/>
            <pc:sldMk cId="1884301607" sldId="402"/>
            <ac:picMk id="8" creationId="{0817C48B-AE80-D2B1-8206-A8DAD8B492A8}"/>
          </ac:picMkLst>
        </pc:picChg>
        <pc:picChg chg="add mod modCrop">
          <ac:chgData name="John Adams" userId="1143faee-bb16-416e-8056-0ed4c730fe93" providerId="ADAL" clId="{E37F6048-A6DA-4E86-83CF-A96DE47ED275}" dt="2025-06-04T12:41:39.131" v="689" actId="18131"/>
          <ac:picMkLst>
            <pc:docMk/>
            <pc:sldMk cId="1884301607" sldId="402"/>
            <ac:picMk id="10" creationId="{9B808907-C414-5628-4E80-4FFE298C8DEE}"/>
          </ac:picMkLst>
        </pc:picChg>
      </pc:sldChg>
      <pc:sldChg chg="del">
        <pc:chgData name="John Adams" userId="1143faee-bb16-416e-8056-0ed4c730fe93" providerId="ADAL" clId="{E37F6048-A6DA-4E86-83CF-A96DE47ED275}" dt="2025-06-04T12:20:26.013" v="14" actId="47"/>
        <pc:sldMkLst>
          <pc:docMk/>
          <pc:sldMk cId="2675198986" sldId="417"/>
        </pc:sldMkLst>
      </pc:sldChg>
      <pc:sldChg chg="del">
        <pc:chgData name="John Adams" userId="1143faee-bb16-416e-8056-0ed4c730fe93" providerId="ADAL" clId="{E37F6048-A6DA-4E86-83CF-A96DE47ED275}" dt="2025-06-04T12:29:10.810" v="152" actId="47"/>
        <pc:sldMkLst>
          <pc:docMk/>
          <pc:sldMk cId="2486873893" sldId="418"/>
        </pc:sldMkLst>
      </pc:sldChg>
      <pc:sldChg chg="add">
        <pc:chgData name="John Adams" userId="1143faee-bb16-416e-8056-0ed4c730fe93" providerId="ADAL" clId="{E37F6048-A6DA-4E86-83CF-A96DE47ED275}" dt="2025-06-04T12:20:22.231" v="13"/>
        <pc:sldMkLst>
          <pc:docMk/>
          <pc:sldMk cId="765286966" sldId="41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884888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16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 June 2025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Hope 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F031A91-1874-F9E2-F64E-1ADEA584B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0"/>
          <a:stretch>
            <a:fillRect/>
          </a:stretch>
        </p:blipFill>
        <p:spPr bwMode="auto">
          <a:xfrm>
            <a:off x="0" y="2020971"/>
            <a:ext cx="12192000" cy="262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705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0099" y="2502376"/>
            <a:ext cx="8378434" cy="318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5400" dirty="0">
                <a:latin typeface="Garamond" panose="02020404030301010803" pitchFamily="18" charset="0"/>
              </a:rPr>
              <a:t>Open our minds to            the blast of the trumpet</a:t>
            </a:r>
            <a:br>
              <a:rPr lang="en-GB" sz="5400" dirty="0">
                <a:latin typeface="Garamond" panose="02020404030301010803" pitchFamily="18" charset="0"/>
              </a:rPr>
            </a:br>
            <a:r>
              <a:rPr lang="en-GB" sz="5400" dirty="0">
                <a:latin typeface="Garamond" panose="02020404030301010803" pitchFamily="18" charset="0"/>
              </a:rPr>
              <a:t>calling all slaves to break free</a:t>
            </a:r>
            <a:r>
              <a:rPr lang="en-GB" sz="5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CAFOD Jubilee Prayer</a:t>
            </a:r>
            <a:endParaRPr lang="en-GB" sz="2000" b="1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79972" y="433033"/>
            <a:ext cx="11358561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Reflection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B46D0B-A337-2B17-2CC2-EA7F7AD3AC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408" r="27454"/>
          <a:stretch>
            <a:fillRect/>
          </a:stretch>
        </p:blipFill>
        <p:spPr>
          <a:xfrm>
            <a:off x="279972" y="2169007"/>
            <a:ext cx="2882328" cy="438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694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533052" y="2203788"/>
            <a:ext cx="5955684" cy="384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 TRINITY SUNDAY</a:t>
            </a:r>
          </a:p>
          <a:p>
            <a:pPr algn="ctr"/>
            <a:endParaRPr lang="en-US" sz="11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sz="3600" b="1" dirty="0">
                <a:latin typeface="Garamond" panose="02020404030301010803" pitchFamily="18" charset="0"/>
              </a:rPr>
              <a:t>15</a:t>
            </a:r>
            <a:r>
              <a:rPr lang="en-GB" sz="3600" b="1" baseline="30000" dirty="0">
                <a:latin typeface="Garamond" panose="02020404030301010803" pitchFamily="18" charset="0"/>
              </a:rPr>
              <a:t>th</a:t>
            </a:r>
            <a:r>
              <a:rPr lang="en-GB" sz="3600" b="1" dirty="0">
                <a:latin typeface="Garamond" panose="02020404030301010803" pitchFamily="18" charset="0"/>
              </a:rPr>
              <a:t> June 2025</a:t>
            </a:r>
            <a:r>
              <a:rPr lang="en-GB" sz="3600" dirty="0">
                <a:latin typeface="Garamond" panose="02020404030301010803" pitchFamily="18" charset="0"/>
              </a:rPr>
              <a:t>   </a:t>
            </a:r>
            <a:r>
              <a:rPr lang="en-GB" sz="500" dirty="0">
                <a:latin typeface="Garamond" panose="02020404030301010803" pitchFamily="18" charset="0"/>
              </a:rPr>
              <a:t> </a:t>
            </a:r>
          </a:p>
          <a:p>
            <a:pPr algn="ctr"/>
            <a:endParaRPr lang="en-GB" sz="500" dirty="0">
              <a:latin typeface="Garamond" panose="02020404030301010803" pitchFamily="18" charset="0"/>
            </a:endParaRPr>
          </a:p>
          <a:p>
            <a:pPr algn="ctr"/>
            <a:endParaRPr lang="en-GB" sz="500" dirty="0">
              <a:latin typeface="Garamond" panose="02020404030301010803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In the Gospel of John,       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Jesus says :</a:t>
            </a:r>
            <a:endParaRPr lang="en-GB" sz="500" dirty="0">
              <a:latin typeface="Garamond" panose="02020404030301010803" pitchFamily="18" charset="0"/>
            </a:endParaRPr>
          </a:p>
          <a:p>
            <a:pPr algn="ctr"/>
            <a:endParaRPr lang="en-GB" sz="100" dirty="0">
              <a:latin typeface="Garamond" panose="02020404030301010803" pitchFamily="18" charset="0"/>
            </a:endParaRPr>
          </a:p>
          <a:p>
            <a:pPr algn="ctr"/>
            <a:r>
              <a:rPr lang="en-GB" sz="100" dirty="0">
                <a:latin typeface="Garamond" panose="02020404030301010803" pitchFamily="18" charset="0"/>
              </a:rPr>
              <a:t>                                  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latin typeface="Garamond" panose="02020404030301010803" pitchFamily="18" charset="0"/>
              </a:rPr>
              <a:t>  </a:t>
            </a:r>
            <a:r>
              <a:rPr lang="en-GB" sz="4800" dirty="0">
                <a:latin typeface="Garamond" panose="02020404030301010803" pitchFamily="18" charset="0"/>
              </a:rPr>
              <a:t>“Everything the Father has is mine.”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45D1B1A-DC1F-2B1F-32F6-6EC42886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" y="2079623"/>
            <a:ext cx="4699162" cy="46991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9711" y="1988177"/>
            <a:ext cx="7122290" cy="394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r>
              <a:rPr lang="en-GB" sz="5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4800" dirty="0">
                <a:latin typeface="Garamond" panose="02020404030301010803" pitchFamily="18" charset="0"/>
              </a:rPr>
              <a:t>Hope is a task that Christians have                     a duty                                       to cultivate</a:t>
            </a:r>
            <a:r>
              <a:rPr lang="en-GB" sz="4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r>
              <a:rPr lang="en-GB" sz="4800" dirty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GB" sz="32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</a:t>
            </a: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340368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90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6A6E27-F275-EC0F-3707-6FA7811A45FA}"/>
              </a:ext>
            </a:extLst>
          </p:cNvPr>
          <p:cNvSpPr txBox="1"/>
          <p:nvPr/>
        </p:nvSpPr>
        <p:spPr>
          <a:xfrm>
            <a:off x="11214425" y="5901544"/>
            <a:ext cx="9775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  <a:p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DF3ECD-1A94-4E29-B9CC-75D7B04FE216}"/>
              </a:ext>
            </a:extLst>
          </p:cNvPr>
          <p:cNvSpPr/>
          <p:nvPr/>
        </p:nvSpPr>
        <p:spPr>
          <a:xfrm>
            <a:off x="226337" y="1637472"/>
            <a:ext cx="7718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2400" dirty="0">
              <a:solidFill>
                <a:srgbClr val="202122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DD583C-9587-8EB3-4F9A-934984566EC0}"/>
              </a:ext>
            </a:extLst>
          </p:cNvPr>
          <p:cNvSpPr txBox="1">
            <a:spLocks/>
          </p:cNvSpPr>
          <p:nvPr/>
        </p:nvSpPr>
        <p:spPr>
          <a:xfrm>
            <a:off x="296378" y="98769"/>
            <a:ext cx="11637004" cy="1326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 Alban of Verulamium: Feast Day 20</a:t>
            </a:r>
            <a:r>
              <a:rPr lang="en-US" sz="480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June</a:t>
            </a:r>
            <a:endParaRPr lang="en-GB" sz="4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575" y="5901545"/>
            <a:ext cx="788173" cy="934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F3273C-962E-617E-59F7-7F370560810A}"/>
              </a:ext>
            </a:extLst>
          </p:cNvPr>
          <p:cNvSpPr txBox="1"/>
          <p:nvPr/>
        </p:nvSpPr>
        <p:spPr>
          <a:xfrm>
            <a:off x="10236850" y="5901545"/>
            <a:ext cx="9775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  <a:p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054099-AA9B-6BB9-19DE-7825CEB50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55" t="81812" r="3301" b="8868"/>
          <a:stretch/>
        </p:blipFill>
        <p:spPr>
          <a:xfrm>
            <a:off x="9769159" y="5891289"/>
            <a:ext cx="2439662" cy="944387"/>
          </a:xfrm>
          <a:prstGeom prst="rect">
            <a:avLst/>
          </a:prstGeom>
        </p:spPr>
      </p:pic>
      <p:pic>
        <p:nvPicPr>
          <p:cNvPr id="5124" name="Picture 4" descr="Saint Alban">
            <a:extLst>
              <a:ext uri="{FF2B5EF4-FFF2-40B4-BE49-F238E27FC236}">
                <a16:creationId xmlns:a16="http://schemas.microsoft.com/office/drawing/2014/main" id="{92DD44E3-83A0-C19B-BE3A-AB037E6EA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12" y="1571834"/>
            <a:ext cx="4089451" cy="51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C55AA544-6F73-1249-9F0A-29EA754A6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78" y="1496252"/>
            <a:ext cx="744015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Alban was a citizen of Verulamium – an important Roman city close to present-day St Albans. He took in a Christian priest,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Garamond" panose="02020404030301010803" pitchFamily="18" charset="0"/>
              </a:rPr>
              <a:t>Amphibalus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, fleeing the Roman persecution of Christians. The prayer and life of the priest so impressed Alban that he accepted the Christian faith.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Garamond" panose="02020404030301010803" pitchFamily="18" charset="0"/>
              </a:rPr>
              <a:t>W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hen the Roman authorities discovered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Garamond" panose="02020404030301010803" pitchFamily="18" charset="0"/>
              </a:rPr>
              <a:t>Amphibalus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, Alban exchanged clothes with him and he escaped. Alban was brought before a judge, declared his Christian faith and though tortured, refused to sacrifice to the Roman gods. As a result he was sentenced to death, the first English martyr.</a:t>
            </a:r>
          </a:p>
        </p:txBody>
      </p:sp>
    </p:spTree>
    <p:extLst>
      <p:ext uri="{BB962C8B-B14F-4D97-AF65-F5344CB8AC3E}">
        <p14:creationId xmlns:p14="http://schemas.microsoft.com/office/powerpoint/2010/main" val="248741893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</p:spPr>
      </p:pic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DEF37-16B6-88F0-0DD2-27EC9E80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7" y="280185"/>
            <a:ext cx="11576482" cy="1325563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2E75B6"/>
                </a:solidFill>
                <a:latin typeface="Garamond" panose="02020404030301010803" pitchFamily="18" charset="0"/>
              </a:rPr>
              <a:t>Rites of the Catholic Church # 5</a:t>
            </a:r>
            <a:endParaRPr lang="en-GB" sz="6000" b="1" dirty="0">
              <a:solidFill>
                <a:srgbClr val="2E75B6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147B-923A-EE28-4743-D41E46DEB6A1}"/>
              </a:ext>
            </a:extLst>
          </p:cNvPr>
          <p:cNvSpPr txBox="1">
            <a:spLocks/>
          </p:cNvSpPr>
          <p:nvPr/>
        </p:nvSpPr>
        <p:spPr>
          <a:xfrm>
            <a:off x="239697" y="5445760"/>
            <a:ext cx="9704403" cy="1215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2E75B6"/>
                </a:solidFill>
                <a:latin typeface="Garamond" panose="02020404030301010803" pitchFamily="18" charset="0"/>
              </a:rPr>
              <a:t>The Byzantine Rite</a:t>
            </a:r>
            <a:endParaRPr lang="en-GB" sz="6000" b="1" dirty="0">
              <a:solidFill>
                <a:srgbClr val="2E75B6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0F796-3A2E-1399-7B46-B0AF45C3F469}"/>
              </a:ext>
            </a:extLst>
          </p:cNvPr>
          <p:cNvSpPr txBox="1"/>
          <p:nvPr/>
        </p:nvSpPr>
        <p:spPr>
          <a:xfrm>
            <a:off x="4777273" y="1801338"/>
            <a:ext cx="703890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Garamond" panose="02020404030301010803" pitchFamily="18" charset="0"/>
              </a:rPr>
              <a:t>THE ROMANIAN GREEK CATHOLIC CHURCH</a:t>
            </a:r>
          </a:p>
          <a:p>
            <a:pPr algn="ctr"/>
            <a:endParaRPr lang="en-GB" sz="4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just">
              <a:buNone/>
            </a:pPr>
            <a:r>
              <a:rPr lang="en-US" sz="24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Also known as the Romanian Church United with Rome, it uses the Byzantine liturgical rite in the Romanian language. Cardinal Lucian Mureşan, Archbishop </a:t>
            </a:r>
            <a:r>
              <a:rPr lang="en-US" sz="2400" dirty="0">
                <a:solidFill>
                  <a:srgbClr val="202122"/>
                </a:solidFill>
                <a:latin typeface="Garamond" panose="02020404030301010803" pitchFamily="18" charset="0"/>
              </a:rPr>
              <a:t>of </a:t>
            </a:r>
            <a:r>
              <a:rPr lang="en-US" sz="2400" dirty="0" err="1">
                <a:solidFill>
                  <a:srgbClr val="202122"/>
                </a:solidFill>
                <a:latin typeface="Garamond" panose="02020404030301010803" pitchFamily="18" charset="0"/>
              </a:rPr>
              <a:t>Făgăras</a:t>
            </a:r>
            <a:r>
              <a:rPr lang="en-US" sz="2400" dirty="0">
                <a:solidFill>
                  <a:srgbClr val="202122"/>
                </a:solidFill>
                <a:latin typeface="Garamond" panose="02020404030301010803" pitchFamily="18" charset="0"/>
              </a:rPr>
              <a:t> 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and Alba Iulia, has been head of the Romanian Catholic Church since 1994; he is now 94 years old, and celebrated Mass with Pope Francis in 2019 when </a:t>
            </a:r>
            <a:r>
              <a:rPr lang="en-US" sz="2400" b="0" i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the Pope 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visited Romania to declared blessed seven martyred Romanian bishops.</a:t>
            </a:r>
          </a:p>
          <a:p>
            <a:pPr algn="just">
              <a:buNone/>
            </a:pPr>
            <a:endParaRPr lang="en-US" sz="2400" dirty="0">
              <a:solidFill>
                <a:srgbClr val="202122"/>
              </a:solidFill>
              <a:latin typeface="Garamond" panose="02020404030301010803" pitchFamily="18" charset="0"/>
            </a:endParaRPr>
          </a:p>
          <a:p>
            <a:pPr algn="just">
              <a:buNone/>
            </a:pPr>
            <a:endParaRPr lang="en-US" sz="2400" b="0" i="0" dirty="0">
              <a:solidFill>
                <a:srgbClr val="202122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808907-C414-5628-4E80-4FFE298C8D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800"/>
          <a:stretch>
            <a:fillRect/>
          </a:stretch>
        </p:blipFill>
        <p:spPr>
          <a:xfrm>
            <a:off x="239697" y="1830067"/>
            <a:ext cx="4537576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0160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37FA1-5EB3-5CD4-D0BD-4ECCA532C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1E0D909-70A5-604A-A2BF-D75C04E8D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5884888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16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81D55-0126-6D0D-0468-0AB558054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386DC7-682E-C920-E2E0-DBF56B090101}"/>
              </a:ext>
            </a:extLst>
          </p:cNvPr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4263D2-C1AF-8B8A-BF9D-3F8FBB7414A1}"/>
              </a:ext>
            </a:extLst>
          </p:cNvPr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84B100D-90CB-A668-EDE6-DAECBE03D3A2}"/>
              </a:ext>
            </a:extLst>
          </p:cNvPr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Hope ~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AD0C9F-3DF3-91A7-5BFC-B7F6B09E7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B4C5834-7677-1478-198D-086BB5A77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0"/>
          <a:stretch>
            <a:fillRect/>
          </a:stretch>
        </p:blipFill>
        <p:spPr bwMode="auto">
          <a:xfrm>
            <a:off x="0" y="2020971"/>
            <a:ext cx="12192000" cy="262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8696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5F0585-C9A4-4F37-BF45-19570350497D}">
  <ds:schemaRefs>
    <ds:schemaRef ds:uri="66f78821-969e-443f-8b7e-99ce487fda93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11021</TotalTime>
  <Words>315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Rites of the Catholic Church # 5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717</cp:revision>
  <dcterms:created xsi:type="dcterms:W3CDTF">2019-09-06T14:56:38Z</dcterms:created>
  <dcterms:modified xsi:type="dcterms:W3CDTF">2025-06-11T07:20:18Z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