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94" r:id="rId5"/>
    <p:sldId id="377" r:id="rId6"/>
    <p:sldId id="297" r:id="rId7"/>
    <p:sldId id="396" r:id="rId8"/>
    <p:sldId id="360" r:id="rId9"/>
    <p:sldId id="424" r:id="rId10"/>
    <p:sldId id="402" r:id="rId11"/>
    <p:sldId id="42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FFCCFF"/>
    <a:srgbClr val="FFCC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5" autoAdjust="0"/>
    <p:restoredTop sz="94660"/>
  </p:normalViewPr>
  <p:slideViewPr>
    <p:cSldViewPr snapToGrid="0">
      <p:cViewPr varScale="1">
        <p:scale>
          <a:sx n="66" d="100"/>
          <a:sy n="66" d="100"/>
        </p:scale>
        <p:origin x="641" y="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A1B7E1D6-6142-4183-832E-972F86365533}"/>
    <pc:docChg chg="modSld">
      <pc:chgData name="John Adams" userId="1143faee-bb16-416e-8056-0ed4c730fe93" providerId="ADAL" clId="{A1B7E1D6-6142-4183-832E-972F86365533}" dt="2025-04-22T08:56:01.315" v="1" actId="6549"/>
      <pc:docMkLst>
        <pc:docMk/>
      </pc:docMkLst>
      <pc:sldChg chg="modSp mod">
        <pc:chgData name="John Adams" userId="1143faee-bb16-416e-8056-0ed4c730fe93" providerId="ADAL" clId="{A1B7E1D6-6142-4183-832E-972F86365533}" dt="2025-04-22T08:56:01.315" v="1" actId="6549"/>
        <pc:sldMkLst>
          <pc:docMk/>
          <pc:sldMk cId="798404022" sldId="377"/>
        </pc:sldMkLst>
        <pc:spChg chg="mod">
          <ac:chgData name="John Adams" userId="1143faee-bb16-416e-8056-0ed4c730fe93" providerId="ADAL" clId="{A1B7E1D6-6142-4183-832E-972F86365533}" dt="2025-04-22T08:56:01.315" v="1" actId="6549"/>
          <ac:spMkLst>
            <pc:docMk/>
            <pc:sldMk cId="798404022" sldId="377"/>
            <ac:spMk id="2" creationId="{39C1BE0E-CA29-795B-D84B-F35E94734E3E}"/>
          </ac:spMkLst>
        </pc:spChg>
      </pc:sldChg>
    </pc:docChg>
  </pc:docChgLst>
  <pc:docChgLst>
    <pc:chgData name="John Adams" userId="1143faee-bb16-416e-8056-0ed4c730fe93" providerId="ADAL" clId="{97B5D8CD-FECE-499E-8B99-6C13E8A91FC1}"/>
    <pc:docChg chg="undo custSel modSld">
      <pc:chgData name="John Adams" userId="1143faee-bb16-416e-8056-0ed4c730fe93" providerId="ADAL" clId="{97B5D8CD-FECE-499E-8B99-6C13E8A91FC1}" dt="2025-04-03T10:59:45.084" v="833" actId="732"/>
      <pc:docMkLst>
        <pc:docMk/>
      </pc:docMkLst>
      <pc:sldChg chg="modSp mod">
        <pc:chgData name="John Adams" userId="1143faee-bb16-416e-8056-0ed4c730fe93" providerId="ADAL" clId="{97B5D8CD-FECE-499E-8B99-6C13E8A91FC1}" dt="2025-04-03T10:49:22.686" v="290" actId="404"/>
        <pc:sldMkLst>
          <pc:docMk/>
          <pc:sldMk cId="2058881387" sldId="297"/>
        </pc:sldMkLst>
        <pc:spChg chg="mod">
          <ac:chgData name="John Adams" userId="1143faee-bb16-416e-8056-0ed4c730fe93" providerId="ADAL" clId="{97B5D8CD-FECE-499E-8B99-6C13E8A91FC1}" dt="2025-04-03T10:49:22.686" v="290" actId="404"/>
          <ac:spMkLst>
            <pc:docMk/>
            <pc:sldMk cId="2058881387" sldId="297"/>
            <ac:spMk id="3" creationId="{00000000-0000-0000-0000-000000000000}"/>
          </ac:spMkLst>
        </pc:spChg>
        <pc:picChg chg="mod">
          <ac:chgData name="John Adams" userId="1143faee-bb16-416e-8056-0ed4c730fe93" providerId="ADAL" clId="{97B5D8CD-FECE-499E-8B99-6C13E8A91FC1}" dt="2025-04-03T10:37:27.057" v="245" actId="14100"/>
          <ac:picMkLst>
            <pc:docMk/>
            <pc:sldMk cId="2058881387" sldId="297"/>
            <ac:picMk id="1026" creationId="{8C0BB082-7727-8901-CE4B-6FE41B12C344}"/>
          </ac:picMkLst>
        </pc:picChg>
      </pc:sldChg>
      <pc:sldChg chg="modSp mod">
        <pc:chgData name="John Adams" userId="1143faee-bb16-416e-8056-0ed4c730fe93" providerId="ADAL" clId="{97B5D8CD-FECE-499E-8B99-6C13E8A91FC1}" dt="2025-04-03T10:52:14.767" v="646" actId="1076"/>
        <pc:sldMkLst>
          <pc:docMk/>
          <pc:sldMk cId="3373429092" sldId="360"/>
        </pc:sldMkLst>
        <pc:spChg chg="mod">
          <ac:chgData name="John Adams" userId="1143faee-bb16-416e-8056-0ed4c730fe93" providerId="ADAL" clId="{97B5D8CD-FECE-499E-8B99-6C13E8A91FC1}" dt="2025-04-03T10:52:14.767" v="646" actId="1076"/>
          <ac:spMkLst>
            <pc:docMk/>
            <pc:sldMk cId="3373429092" sldId="360"/>
            <ac:spMk id="4" creationId="{00000000-0000-0000-0000-000000000000}"/>
          </ac:spMkLst>
        </pc:spChg>
      </pc:sldChg>
      <pc:sldChg chg="addSp delSp modSp mod">
        <pc:chgData name="John Adams" userId="1143faee-bb16-416e-8056-0ed4c730fe93" providerId="ADAL" clId="{97B5D8CD-FECE-499E-8B99-6C13E8A91FC1}" dt="2025-04-03T10:35:40.028" v="242" actId="18131"/>
        <pc:sldMkLst>
          <pc:docMk/>
          <pc:sldMk cId="798404022" sldId="377"/>
        </pc:sldMkLst>
        <pc:spChg chg="add mod">
          <ac:chgData name="John Adams" userId="1143faee-bb16-416e-8056-0ed4c730fe93" providerId="ADAL" clId="{97B5D8CD-FECE-499E-8B99-6C13E8A91FC1}" dt="2025-04-03T10:34:23.008" v="234" actId="1076"/>
          <ac:spMkLst>
            <pc:docMk/>
            <pc:sldMk cId="798404022" sldId="377"/>
            <ac:spMk id="2" creationId="{39C1BE0E-CA29-795B-D84B-F35E94734E3E}"/>
          </ac:spMkLst>
        </pc:spChg>
        <pc:spChg chg="mod">
          <ac:chgData name="John Adams" userId="1143faee-bb16-416e-8056-0ed4c730fe93" providerId="ADAL" clId="{97B5D8CD-FECE-499E-8B99-6C13E8A91FC1}" dt="2025-04-03T10:34:18.892" v="233" actId="14100"/>
          <ac:spMkLst>
            <pc:docMk/>
            <pc:sldMk cId="798404022" sldId="377"/>
            <ac:spMk id="8" creationId="{00000000-0000-0000-0000-000000000000}"/>
          </ac:spMkLst>
        </pc:spChg>
        <pc:picChg chg="add mod">
          <ac:chgData name="John Adams" userId="1143faee-bb16-416e-8056-0ed4c730fe93" providerId="ADAL" clId="{97B5D8CD-FECE-499E-8B99-6C13E8A91FC1}" dt="2025-04-03T10:35:40.028" v="242" actId="18131"/>
          <ac:picMkLst>
            <pc:docMk/>
            <pc:sldMk cId="798404022" sldId="377"/>
            <ac:picMk id="1026" creationId="{3C29E6F7-6B67-1033-A9B0-80A8CB0B67A7}"/>
          </ac:picMkLst>
        </pc:picChg>
      </pc:sldChg>
      <pc:sldChg chg="modSp">
        <pc:chgData name="John Adams" userId="1143faee-bb16-416e-8056-0ed4c730fe93" providerId="ADAL" clId="{97B5D8CD-FECE-499E-8B99-6C13E8A91FC1}" dt="2025-04-03T10:30:09.026" v="2" actId="1076"/>
        <pc:sldMkLst>
          <pc:docMk/>
          <pc:sldMk cId="3196370579" sldId="394"/>
        </pc:sldMkLst>
        <pc:picChg chg="mod">
          <ac:chgData name="John Adams" userId="1143faee-bb16-416e-8056-0ed4c730fe93" providerId="ADAL" clId="{97B5D8CD-FECE-499E-8B99-6C13E8A91FC1}" dt="2025-04-03T10:30:09.026" v="2" actId="1076"/>
          <ac:picMkLst>
            <pc:docMk/>
            <pc:sldMk cId="3196370579" sldId="394"/>
            <ac:picMk id="1026" creationId="{B9AAFD49-CB98-FB0E-74AF-2796700D10C5}"/>
          </ac:picMkLst>
        </pc:picChg>
      </pc:sldChg>
      <pc:sldChg chg="addSp delSp modSp mod">
        <pc:chgData name="John Adams" userId="1143faee-bb16-416e-8056-0ed4c730fe93" providerId="ADAL" clId="{97B5D8CD-FECE-499E-8B99-6C13E8A91FC1}" dt="2025-04-03T10:51:17.778" v="523" actId="1076"/>
        <pc:sldMkLst>
          <pc:docMk/>
          <pc:sldMk cId="863469421" sldId="396"/>
        </pc:sldMkLst>
        <pc:spChg chg="mod">
          <ac:chgData name="John Adams" userId="1143faee-bb16-416e-8056-0ed4c730fe93" providerId="ADAL" clId="{97B5D8CD-FECE-499E-8B99-6C13E8A91FC1}" dt="2025-04-03T10:51:17.778" v="523" actId="1076"/>
          <ac:spMkLst>
            <pc:docMk/>
            <pc:sldMk cId="863469421" sldId="396"/>
            <ac:spMk id="2" creationId="{00000000-0000-0000-0000-000000000000}"/>
          </ac:spMkLst>
        </pc:spChg>
        <pc:picChg chg="add mod">
          <ac:chgData name="John Adams" userId="1143faee-bb16-416e-8056-0ed4c730fe93" providerId="ADAL" clId="{97B5D8CD-FECE-499E-8B99-6C13E8A91FC1}" dt="2025-04-03T10:49:52.852" v="292"/>
          <ac:picMkLst>
            <pc:docMk/>
            <pc:sldMk cId="863469421" sldId="396"/>
            <ac:picMk id="3" creationId="{7FDA91F7-0ABB-2D5F-5018-53A5E7882A50}"/>
          </ac:picMkLst>
        </pc:picChg>
      </pc:sldChg>
      <pc:sldChg chg="addSp delSp modSp mod">
        <pc:chgData name="John Adams" userId="1143faee-bb16-416e-8056-0ed4c730fe93" providerId="ADAL" clId="{97B5D8CD-FECE-499E-8B99-6C13E8A91FC1}" dt="2025-04-03T10:59:45.084" v="833" actId="732"/>
        <pc:sldMkLst>
          <pc:docMk/>
          <pc:sldMk cId="1884301607" sldId="402"/>
        </pc:sldMkLst>
        <pc:spChg chg="mod">
          <ac:chgData name="John Adams" userId="1143faee-bb16-416e-8056-0ed4c730fe93" providerId="ADAL" clId="{97B5D8CD-FECE-499E-8B99-6C13E8A91FC1}" dt="2025-04-03T10:54:18.804" v="698" actId="20577"/>
          <ac:spMkLst>
            <pc:docMk/>
            <pc:sldMk cId="1884301607" sldId="402"/>
            <ac:spMk id="2" creationId="{053DEF37-16B6-88F0-0DD2-27EC9E80DED5}"/>
          </ac:spMkLst>
        </pc:spChg>
        <pc:spChg chg="mod">
          <ac:chgData name="John Adams" userId="1143faee-bb16-416e-8056-0ed4c730fe93" providerId="ADAL" clId="{97B5D8CD-FECE-499E-8B99-6C13E8A91FC1}" dt="2025-04-03T10:59:38.763" v="832" actId="1076"/>
          <ac:spMkLst>
            <pc:docMk/>
            <pc:sldMk cId="1884301607" sldId="402"/>
            <ac:spMk id="8" creationId="{00000000-0000-0000-0000-000000000000}"/>
          </ac:spMkLst>
        </pc:spChg>
        <pc:picChg chg="add mod">
          <ac:chgData name="John Adams" userId="1143faee-bb16-416e-8056-0ed4c730fe93" providerId="ADAL" clId="{97B5D8CD-FECE-499E-8B99-6C13E8A91FC1}" dt="2025-04-03T10:59:45.084" v="833" actId="732"/>
          <ac:picMkLst>
            <pc:docMk/>
            <pc:sldMk cId="1884301607" sldId="402"/>
            <ac:picMk id="2050" creationId="{D87D7327-C052-E043-EEB3-32001B16A8DF}"/>
          </ac:picMkLst>
        </pc:picChg>
      </pc:sldChg>
      <pc:sldChg chg="modSp mod">
        <pc:chgData name="John Adams" userId="1143faee-bb16-416e-8056-0ed4c730fe93" providerId="ADAL" clId="{97B5D8CD-FECE-499E-8B99-6C13E8A91FC1}" dt="2025-04-03T10:53:48.374" v="697" actId="14100"/>
        <pc:sldMkLst>
          <pc:docMk/>
          <pc:sldMk cId="2875218647" sldId="421"/>
        </pc:sldMkLst>
        <pc:spChg chg="mod">
          <ac:chgData name="John Adams" userId="1143faee-bb16-416e-8056-0ed4c730fe93" providerId="ADAL" clId="{97B5D8CD-FECE-499E-8B99-6C13E8A91FC1}" dt="2025-04-03T10:53:39.693" v="696" actId="20577"/>
          <ac:spMkLst>
            <pc:docMk/>
            <pc:sldMk cId="2875218647" sldId="421"/>
            <ac:spMk id="2" creationId="{00000000-0000-0000-0000-000000000000}"/>
          </ac:spMkLst>
        </pc:spChg>
        <pc:spChg chg="mod">
          <ac:chgData name="John Adams" userId="1143faee-bb16-416e-8056-0ed4c730fe93" providerId="ADAL" clId="{97B5D8CD-FECE-499E-8B99-6C13E8A91FC1}" dt="2025-04-03T10:52:43.089" v="651"/>
          <ac:spMkLst>
            <pc:docMk/>
            <pc:sldMk cId="2875218647" sldId="421"/>
            <ac:spMk id="8" creationId="{00000000-0000-0000-0000-000000000000}"/>
          </ac:spMkLst>
        </pc:spChg>
        <pc:picChg chg="mod">
          <ac:chgData name="John Adams" userId="1143faee-bb16-416e-8056-0ed4c730fe93" providerId="ADAL" clId="{97B5D8CD-FECE-499E-8B99-6C13E8A91FC1}" dt="2025-04-03T10:53:48.374" v="697" actId="14100"/>
          <ac:picMkLst>
            <pc:docMk/>
            <pc:sldMk cId="2875218647" sldId="421"/>
            <ac:picMk id="307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18/06/2025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18/06/2025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23</a:t>
            </a:r>
            <a:r>
              <a:rPr lang="en-GB" sz="2800" baseline="30000" dirty="0">
                <a:solidFill>
                  <a:schemeClr val="accent4">
                    <a:lumMod val="75000"/>
                  </a:schemeClr>
                </a:solidFill>
                <a:latin typeface="Garamond" panose="02020404030301010803" pitchFamily="18" charset="0"/>
              </a:rPr>
              <a:t>rd</a:t>
            </a:r>
            <a:r>
              <a:rPr lang="en-GB" sz="2800" dirty="0">
                <a:solidFill>
                  <a:schemeClr val="accent4">
                    <a:lumMod val="75000"/>
                  </a:schemeClr>
                </a:solidFill>
                <a:latin typeface="Garamond" panose="02020404030301010803" pitchFamily="18" charset="0"/>
              </a:rPr>
              <a:t> June 2025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Hope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1026" name="Picture 2">
            <a:extLst>
              <a:ext uri="{FF2B5EF4-FFF2-40B4-BE49-F238E27FC236}">
                <a16:creationId xmlns:a16="http://schemas.microsoft.com/office/drawing/2014/main" id="{B9AAFD49-CB98-FB0E-74AF-2796700D10C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643029" y="1916905"/>
            <a:ext cx="5142316" cy="3051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637057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C29E6F7-6B67-1033-A9B0-80A8CB0B67A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753" r="11020"/>
          <a:stretch>
            <a:fillRect/>
          </a:stretch>
        </p:blipFill>
        <p:spPr bwMode="auto">
          <a:xfrm>
            <a:off x="641766" y="2189441"/>
            <a:ext cx="5297764" cy="4006086"/>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ext Box 2"/>
          <p:cNvSpPr txBox="1">
            <a:spLocks noChangeArrowheads="1"/>
          </p:cNvSpPr>
          <p:nvPr/>
        </p:nvSpPr>
        <p:spPr bwMode="auto">
          <a:xfrm>
            <a:off x="641766" y="284490"/>
            <a:ext cx="10846972" cy="1292003"/>
          </a:xfrm>
          <a:prstGeom prst="rect">
            <a:avLst/>
          </a:prstGeom>
          <a:solidFill>
            <a:schemeClr val="accent1">
              <a:lumMod val="20000"/>
              <a:lumOff val="80000"/>
            </a:schemeClr>
          </a:solidFill>
          <a:ln w="57150">
            <a:solidFill>
              <a:schemeClr val="accent4">
                <a:lumMod val="75000"/>
              </a:schemeClr>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6600" dirty="0">
                <a:solidFill>
                  <a:schemeClr val="accent5">
                    <a:lumMod val="75000"/>
                  </a:schemeClr>
                </a:solidFill>
                <a:latin typeface="Garamond" panose="02020404030301010803" pitchFamily="18" charset="0"/>
                <a:ea typeface="Calibri" panose="020F0502020204030204" pitchFamily="34" charset="0"/>
                <a:cs typeface="Times New Roman" panose="02020603050405020304" pitchFamily="18" charset="0"/>
              </a:rPr>
              <a:t>Walking the Path of Hope</a:t>
            </a:r>
            <a:endParaRPr lang="en-GB" sz="6600" dirty="0">
              <a:solidFill>
                <a:schemeClr val="accent5">
                  <a:lumMod val="75000"/>
                </a:schemeClr>
              </a:solidFill>
              <a:effectLst/>
              <a:latin typeface="Garamond" panose="02020404030301010803" pitchFamily="18"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2" name="TextBox 1">
            <a:extLst>
              <a:ext uri="{FF2B5EF4-FFF2-40B4-BE49-F238E27FC236}">
                <a16:creationId xmlns:a16="http://schemas.microsoft.com/office/drawing/2014/main" id="{39C1BE0E-CA29-795B-D84B-F35E94734E3E}"/>
              </a:ext>
            </a:extLst>
          </p:cNvPr>
          <p:cNvSpPr txBox="1"/>
          <p:nvPr/>
        </p:nvSpPr>
        <p:spPr>
          <a:xfrm>
            <a:off x="5014264" y="2013228"/>
            <a:ext cx="6989361" cy="4339650"/>
          </a:xfrm>
          <a:prstGeom prst="rect">
            <a:avLst/>
          </a:prstGeom>
          <a:noFill/>
        </p:spPr>
        <p:txBody>
          <a:bodyPr wrap="square" rtlCol="0">
            <a:spAutoFit/>
          </a:bodyPr>
          <a:lstStyle/>
          <a:p>
            <a:endParaRPr lang="en-GB" dirty="0">
              <a:latin typeface="Garamond" panose="02020404030301010803" pitchFamily="18" charset="0"/>
            </a:endParaRPr>
          </a:p>
          <a:p>
            <a:pPr algn="ctr" fontAlgn="ctr"/>
            <a:r>
              <a:rPr lang="en-GB" sz="2000" dirty="0">
                <a:latin typeface="Garamond" panose="02020404030301010803" pitchFamily="18" charset="0"/>
              </a:rPr>
              <a:t>“Corpus Christi” is Latin for “Body of Christ”. </a:t>
            </a:r>
          </a:p>
          <a:p>
            <a:pPr algn="ctr" fontAlgn="ctr"/>
            <a:r>
              <a:rPr lang="en-GB" sz="2000" dirty="0">
                <a:latin typeface="Garamond" panose="02020404030301010803" pitchFamily="18" charset="0"/>
              </a:rPr>
              <a:t>This feast is a celebration of the Last Supper, </a:t>
            </a:r>
          </a:p>
          <a:p>
            <a:pPr algn="ctr" fontAlgn="ctr"/>
            <a:r>
              <a:rPr lang="en-GB" sz="2000" dirty="0">
                <a:latin typeface="Garamond" panose="02020404030301010803" pitchFamily="18" charset="0"/>
              </a:rPr>
              <a:t>where Jesus instituted the Eucharist. </a:t>
            </a:r>
          </a:p>
          <a:p>
            <a:pPr algn="ctr" fontAlgn="ctr"/>
            <a:endParaRPr lang="en-GB" sz="2000" dirty="0">
              <a:latin typeface="Garamond" panose="02020404030301010803" pitchFamily="18" charset="0"/>
            </a:endParaRPr>
          </a:p>
          <a:p>
            <a:pPr algn="ctr" fontAlgn="ctr"/>
            <a:r>
              <a:rPr lang="en-GB" sz="2000" dirty="0">
                <a:latin typeface="Garamond" panose="02020404030301010803" pitchFamily="18" charset="0"/>
              </a:rPr>
              <a:t>It emphasizes the belief that the bread and wine </a:t>
            </a:r>
          </a:p>
          <a:p>
            <a:pPr algn="ctr" fontAlgn="ctr"/>
            <a:r>
              <a:rPr lang="en-GB" sz="2000" dirty="0">
                <a:latin typeface="Garamond" panose="02020404030301010803" pitchFamily="18" charset="0"/>
              </a:rPr>
              <a:t>consecrated during Mass </a:t>
            </a:r>
          </a:p>
          <a:p>
            <a:pPr algn="ctr" fontAlgn="ctr"/>
            <a:r>
              <a:rPr lang="en-GB" sz="2000" dirty="0">
                <a:latin typeface="Garamond" panose="02020404030301010803" pitchFamily="18" charset="0"/>
              </a:rPr>
              <a:t>become the actual body and blood of Christ. </a:t>
            </a:r>
          </a:p>
          <a:p>
            <a:pPr algn="ctr"/>
            <a:endParaRPr lang="en-GB" sz="2000" dirty="0">
              <a:latin typeface="Garamond" panose="02020404030301010803" pitchFamily="18" charset="0"/>
            </a:endParaRPr>
          </a:p>
          <a:p>
            <a:pPr algn="ctr"/>
            <a:r>
              <a:rPr lang="en-GB" sz="2000" dirty="0">
                <a:latin typeface="Garamond" panose="02020404030301010803" pitchFamily="18" charset="0"/>
              </a:rPr>
              <a:t>One of the key features of the celebration </a:t>
            </a:r>
          </a:p>
          <a:p>
            <a:pPr algn="ctr"/>
            <a:r>
              <a:rPr lang="en-GB" sz="2000" dirty="0">
                <a:latin typeface="Garamond" panose="02020404030301010803" pitchFamily="18" charset="0"/>
              </a:rPr>
              <a:t>is the procession with the Eucharist, </a:t>
            </a:r>
          </a:p>
          <a:p>
            <a:pPr algn="ctr"/>
            <a:r>
              <a:rPr lang="en-GB" sz="2000" dirty="0">
                <a:latin typeface="Garamond" panose="02020404030301010803" pitchFamily="18" charset="0"/>
              </a:rPr>
              <a:t>where the consecrated host</a:t>
            </a:r>
          </a:p>
          <a:p>
            <a:pPr algn="ctr"/>
            <a:r>
              <a:rPr lang="en-GB" sz="2000" dirty="0">
                <a:latin typeface="Garamond" panose="02020404030301010803" pitchFamily="18" charset="0"/>
              </a:rPr>
              <a:t> is carried through the streets.</a:t>
            </a:r>
          </a:p>
          <a:p>
            <a:endParaRPr lang="en-GB" dirty="0"/>
          </a:p>
        </p:txBody>
      </p:sp>
      <p:sp>
        <p:nvSpPr>
          <p:cNvPr id="3" name="TextBox 2">
            <a:extLst>
              <a:ext uri="{FF2B5EF4-FFF2-40B4-BE49-F238E27FC236}">
                <a16:creationId xmlns:a16="http://schemas.microsoft.com/office/drawing/2014/main" id="{18C3668E-D523-3E87-FC31-671B9D307C11}"/>
              </a:ext>
            </a:extLst>
          </p:cNvPr>
          <p:cNvSpPr txBox="1"/>
          <p:nvPr/>
        </p:nvSpPr>
        <p:spPr>
          <a:xfrm>
            <a:off x="441959" y="1659285"/>
            <a:ext cx="10610779" cy="1015663"/>
          </a:xfrm>
          <a:prstGeom prst="rect">
            <a:avLst/>
          </a:prstGeom>
          <a:noFill/>
        </p:spPr>
        <p:txBody>
          <a:bodyPr wrap="square" rtlCol="0">
            <a:spAutoFit/>
          </a:bodyPr>
          <a:lstStyle/>
          <a:p>
            <a:pPr algn="ctr"/>
            <a:r>
              <a:rPr lang="en-GB" sz="2400" b="1" dirty="0">
                <a:latin typeface="Garamond" panose="02020404030301010803" pitchFamily="18" charset="0"/>
              </a:rPr>
              <a:t>The Feast of the Most Holy Body and Blood of Christ (Corpus Christi)</a:t>
            </a:r>
          </a:p>
          <a:p>
            <a:endParaRPr lang="en-GB" dirty="0">
              <a:latin typeface="Garamond" panose="02020404030301010803" pitchFamily="18" charset="0"/>
            </a:endParaRPr>
          </a:p>
          <a:p>
            <a:endParaRPr lang="en-GB" dirty="0"/>
          </a:p>
        </p:txBody>
      </p:sp>
    </p:spTree>
    <p:extLst>
      <p:ext uri="{BB962C8B-B14F-4D97-AF65-F5344CB8AC3E}">
        <p14:creationId xmlns:p14="http://schemas.microsoft.com/office/powerpoint/2010/main" val="79840402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In Sunday’s Gospel Reading  …</a:t>
            </a:r>
          </a:p>
        </p:txBody>
      </p:sp>
      <p:sp>
        <p:nvSpPr>
          <p:cNvPr id="3" name="Rectangle 2"/>
          <p:cNvSpPr/>
          <p:nvPr/>
        </p:nvSpPr>
        <p:spPr>
          <a:xfrm>
            <a:off x="5913494" y="2203451"/>
            <a:ext cx="5955684" cy="3985706"/>
          </a:xfrm>
          <a:prstGeom prst="rect">
            <a:avLst/>
          </a:prstGeom>
        </p:spPr>
        <p:txBody>
          <a:bodyPr wrap="square">
            <a:spAutoFit/>
          </a:bodyPr>
          <a:lstStyle/>
          <a:p>
            <a:pPr algn="ctr"/>
            <a:r>
              <a:rPr lang="en-GB" b="1" dirty="0">
                <a:solidFill>
                  <a:srgbClr val="FF0000"/>
                </a:solidFill>
                <a:latin typeface="Garamond" panose="02020404030301010803" pitchFamily="18" charset="0"/>
              </a:rPr>
              <a:t>Pentecost Sunday  </a:t>
            </a:r>
          </a:p>
          <a:p>
            <a:pPr algn="ctr"/>
            <a:endParaRPr lang="en-GB" sz="700" b="1" dirty="0">
              <a:solidFill>
                <a:srgbClr val="FF0000"/>
              </a:solidFill>
              <a:latin typeface="Garamond" panose="02020404030301010803" pitchFamily="18" charset="0"/>
            </a:endParaRPr>
          </a:p>
          <a:p>
            <a:pPr algn="ctr"/>
            <a:r>
              <a:rPr lang="en-GB" sz="3600" b="1" dirty="0">
                <a:latin typeface="Garamond" panose="02020404030301010803" pitchFamily="18" charset="0"/>
              </a:rPr>
              <a:t>Sunday 22</a:t>
            </a:r>
            <a:r>
              <a:rPr lang="en-GB" sz="3600" b="1" baseline="30000" dirty="0">
                <a:latin typeface="Garamond" panose="02020404030301010803" pitchFamily="18" charset="0"/>
              </a:rPr>
              <a:t>nd</a:t>
            </a:r>
            <a:r>
              <a:rPr lang="en-GB" sz="3600" b="1" dirty="0">
                <a:latin typeface="Garamond" panose="02020404030301010803" pitchFamily="18" charset="0"/>
              </a:rPr>
              <a:t> June 2025</a:t>
            </a:r>
            <a:endParaRPr lang="en-GB" sz="400" b="1" dirty="0">
              <a:latin typeface="Garamond" panose="02020404030301010803" pitchFamily="18" charset="0"/>
            </a:endParaRPr>
          </a:p>
          <a:p>
            <a:pPr algn="ctr"/>
            <a:r>
              <a:rPr lang="en-GB" sz="400" dirty="0">
                <a:latin typeface="Garamond" panose="02020404030301010803" pitchFamily="18" charset="0"/>
              </a:rPr>
              <a:t>    </a:t>
            </a:r>
          </a:p>
          <a:p>
            <a:pPr algn="ctr"/>
            <a:endParaRPr lang="en-GB" sz="400" dirty="0">
              <a:latin typeface="Garamond" panose="02020404030301010803" pitchFamily="18" charset="0"/>
            </a:endParaRPr>
          </a:p>
          <a:p>
            <a:pPr algn="ctr"/>
            <a:r>
              <a:rPr lang="en-GB" sz="3600" dirty="0">
                <a:latin typeface="Garamond" panose="02020404030301010803" pitchFamily="18" charset="0"/>
              </a:rPr>
              <a:t>In the Gospel of Luke,             we hear how</a:t>
            </a:r>
            <a:endParaRPr lang="en-GB" sz="400" dirty="0">
              <a:latin typeface="Garamond" panose="02020404030301010803" pitchFamily="18" charset="0"/>
            </a:endParaRPr>
          </a:p>
          <a:p>
            <a:pPr algn="ctr"/>
            <a:endParaRPr lang="en-GB" sz="400" dirty="0">
              <a:latin typeface="Garamond" panose="02020404030301010803" pitchFamily="18" charset="0"/>
            </a:endParaRPr>
          </a:p>
          <a:p>
            <a:pPr algn="ctr"/>
            <a:r>
              <a:rPr lang="en-GB" sz="400" dirty="0">
                <a:latin typeface="Garamond" panose="02020404030301010803" pitchFamily="18" charset="0"/>
              </a:rPr>
              <a:t>  </a:t>
            </a:r>
            <a:r>
              <a:rPr lang="en-GB" sz="5400" dirty="0">
                <a:latin typeface="Garamond" panose="02020404030301010803" pitchFamily="18" charset="0"/>
              </a:rPr>
              <a:t>“They all ate as much as they wanted.”</a:t>
            </a:r>
            <a:endParaRPr lang="en-GB" sz="36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1026" name="Picture 2">
            <a:extLst>
              <a:ext uri="{FF2B5EF4-FFF2-40B4-BE49-F238E27FC236}">
                <a16:creationId xmlns:a16="http://schemas.microsoft.com/office/drawing/2014/main" id="{8C0BB082-7727-8901-CE4B-6FE41B12C34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168" r="1105"/>
          <a:stretch>
            <a:fillRect/>
          </a:stretch>
        </p:blipFill>
        <p:spPr bwMode="auto">
          <a:xfrm>
            <a:off x="452438" y="2111551"/>
            <a:ext cx="5647106" cy="4330523"/>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Rectangle 1"/>
          <p:cNvSpPr/>
          <p:nvPr/>
        </p:nvSpPr>
        <p:spPr>
          <a:xfrm>
            <a:off x="5058627" y="2299740"/>
            <a:ext cx="6912549" cy="3262432"/>
          </a:xfrm>
          <a:prstGeom prst="rect">
            <a:avLst/>
          </a:prstGeom>
        </p:spPr>
        <p:txBody>
          <a:bodyPr wrap="square">
            <a:spAutoFit/>
          </a:bodyPr>
          <a:lstStyle/>
          <a:p>
            <a:pPr algn="ctr"/>
            <a:r>
              <a:rPr lang="en-GB" sz="3600" dirty="0">
                <a:latin typeface="Garamond" panose="02020404030301010803" pitchFamily="18" charset="0"/>
              </a:rPr>
              <a:t>Open our hands                                   to take hold of the music,</a:t>
            </a:r>
            <a:br>
              <a:rPr lang="en-GB" sz="3600" dirty="0">
                <a:latin typeface="Garamond" panose="02020404030301010803" pitchFamily="18" charset="0"/>
              </a:rPr>
            </a:br>
            <a:r>
              <a:rPr lang="en-GB" sz="3600" dirty="0">
                <a:latin typeface="Garamond" panose="02020404030301010803" pitchFamily="18" charset="0"/>
              </a:rPr>
              <a:t>breaking the shackles that bind.</a:t>
            </a:r>
          </a:p>
          <a:p>
            <a:pPr algn="ctr"/>
            <a:endParaRPr lang="en-GB" dirty="0">
              <a:latin typeface="Garamond" panose="02020404030301010803" pitchFamily="18" charset="0"/>
            </a:endParaRPr>
          </a:p>
          <a:p>
            <a:pPr algn="ctr"/>
            <a:r>
              <a:rPr lang="en-GB" sz="4000" b="1" dirty="0">
                <a:latin typeface="Garamond" panose="02020404030301010803" pitchFamily="18" charset="0"/>
              </a:rPr>
              <a:t>Guide us on our journey as pilgrims of hope.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itle 1"/>
          <p:cNvSpPr txBox="1">
            <a:spLocks/>
          </p:cNvSpPr>
          <p:nvPr/>
        </p:nvSpPr>
        <p:spPr>
          <a:xfrm>
            <a:off x="279972" y="433033"/>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5">
                    <a:lumMod val="75000"/>
                  </a:schemeClr>
                </a:solidFill>
                <a:latin typeface="Garamond" panose="02020404030301010803" pitchFamily="18" charset="0"/>
              </a:rPr>
              <a:t>Reflection </a:t>
            </a:r>
          </a:p>
        </p:txBody>
      </p:sp>
      <p:pic>
        <p:nvPicPr>
          <p:cNvPr id="3" name="Picture 2" descr="The Jubilee Year 2025 'Pilgrims of Hope' - Hallam Diocese">
            <a:extLst>
              <a:ext uri="{FF2B5EF4-FFF2-40B4-BE49-F238E27FC236}">
                <a16:creationId xmlns:a16="http://schemas.microsoft.com/office/drawing/2014/main" id="{7FDA91F7-0ABB-2D5F-5018-53A5E7882A5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8970" r="25744"/>
          <a:stretch/>
        </p:blipFill>
        <p:spPr bwMode="auto">
          <a:xfrm>
            <a:off x="369587" y="2261716"/>
            <a:ext cx="4303277" cy="4073769"/>
          </a:xfrm>
          <a:prstGeom prst="rect">
            <a:avLst/>
          </a:prstGeom>
          <a:noFill/>
        </p:spPr>
      </p:pic>
    </p:spTree>
    <p:extLst>
      <p:ext uri="{BB962C8B-B14F-4D97-AF65-F5344CB8AC3E}">
        <p14:creationId xmlns:p14="http://schemas.microsoft.com/office/powerpoint/2010/main" val="86346942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5">
                    <a:lumMod val="75000"/>
                  </a:schemeClr>
                </a:solidFill>
                <a:latin typeface="Garamond" panose="02020404030301010803" pitchFamily="18" charset="0"/>
              </a:rPr>
              <a:t>Preparing for World Youth Day 2027</a:t>
            </a:r>
            <a:endParaRPr lang="en-GB" sz="5400" dirty="0">
              <a:solidFill>
                <a:schemeClr val="accent5">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4" name="TextBox 3"/>
          <p:cNvSpPr txBox="1"/>
          <p:nvPr/>
        </p:nvSpPr>
        <p:spPr>
          <a:xfrm>
            <a:off x="5490481" y="1800665"/>
            <a:ext cx="5972176" cy="4511235"/>
          </a:xfrm>
          <a:prstGeom prst="rect">
            <a:avLst/>
          </a:prstGeom>
          <a:noFill/>
        </p:spPr>
        <p:txBody>
          <a:bodyPr wrap="square" rtlCol="0">
            <a:spAutoFit/>
          </a:bodyPr>
          <a:lstStyle/>
          <a:p>
            <a:pPr algn="ctr">
              <a:lnSpc>
                <a:spcPct val="107000"/>
              </a:lnSpc>
              <a:spcAft>
                <a:spcPts val="800"/>
              </a:spcAft>
              <a:buClr>
                <a:srgbClr val="212121"/>
              </a:buClr>
            </a:pPr>
            <a:r>
              <a:rPr lang="en-GB" sz="4400" dirty="0">
                <a:latin typeface="Garamond" panose="02020404030301010803" pitchFamily="18" charset="0"/>
              </a:rPr>
              <a:t>“</a:t>
            </a:r>
            <a:r>
              <a:rPr lang="en-GB" sz="5400" dirty="0">
                <a:latin typeface="Garamond" panose="02020404030301010803" pitchFamily="18" charset="0"/>
              </a:rPr>
              <a:t>Lord,                          grant me to be faithful to you             in hope!”</a:t>
            </a:r>
          </a:p>
          <a:p>
            <a:pPr>
              <a:lnSpc>
                <a:spcPct val="107000"/>
              </a:lnSpc>
              <a:spcAft>
                <a:spcPts val="800"/>
              </a:spcAft>
              <a:buClr>
                <a:srgbClr val="212121"/>
              </a:buClr>
            </a:pPr>
            <a:endParaRPr lang="en-GB" sz="1000" dirty="0">
              <a:effectLst/>
              <a:latin typeface="Garamond" panose="02020404030301010803" pitchFamily="18" charset="0"/>
              <a:ea typeface="Calibri" panose="020F0502020204030204" pitchFamily="34" charset="0"/>
              <a:cs typeface="Times New Roman" panose="02020603050405020304" pitchFamily="18" charset="0"/>
            </a:endParaRPr>
          </a:p>
          <a:p>
            <a:pPr algn="ctr"/>
            <a:r>
              <a:rPr lang="en-GB" sz="3200" dirty="0">
                <a:latin typeface="Garamond" panose="02020404030301010803" pitchFamily="18" charset="0"/>
              </a:rPr>
              <a:t> </a:t>
            </a:r>
            <a:r>
              <a:rPr lang="en-GB" sz="3200" dirty="0">
                <a:solidFill>
                  <a:srgbClr val="333333"/>
                </a:solidFill>
                <a:latin typeface="Garamond" panose="02020404030301010803" pitchFamily="18" charset="0"/>
                <a:cs typeface="Times New Roman" panose="02020603050405020304" pitchFamily="18" charset="0"/>
              </a:rPr>
              <a:t>- Pope Francis</a:t>
            </a:r>
          </a:p>
        </p:txBody>
      </p:sp>
      <p:pic>
        <p:nvPicPr>
          <p:cNvPr id="3" name="Picture 2" descr="World Youth Day - The next World Youth Day will be in Seoul, South Korea!  🇰🇷 See you in 2027! #WYD #Seoul2027 🇰🇷 🫰 Dicastery for Laity, Family  and Life | Facebook">
            <a:extLst>
              <a:ext uri="{FF2B5EF4-FFF2-40B4-BE49-F238E27FC236}">
                <a16:creationId xmlns:a16="http://schemas.microsoft.com/office/drawing/2014/main" id="{8D0F55F0-CD72-251A-5BC3-B5CEEC5F15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343" y="1833339"/>
            <a:ext cx="4340368" cy="4692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4290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265731" y="276760"/>
            <a:ext cx="11645691" cy="14067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1">
                    <a:lumMod val="75000"/>
                  </a:schemeClr>
                </a:solidFill>
                <a:latin typeface="Garamond" panose="02020404030301010803" pitchFamily="18" charset="0"/>
              </a:rPr>
              <a:t>Feast of the Nativity of St John the Baptist</a:t>
            </a:r>
            <a:r>
              <a:rPr lang="en-GB" sz="5400" dirty="0">
                <a:solidFill>
                  <a:schemeClr val="accent4">
                    <a:lumMod val="75000"/>
                  </a:schemeClr>
                </a:solidFill>
                <a:latin typeface="Garamond" panose="02020404030301010803" pitchFamily="18" charset="0"/>
              </a:rPr>
              <a:t> </a:t>
            </a: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sp>
        <p:nvSpPr>
          <p:cNvPr id="5" name="TextBox 4"/>
          <p:cNvSpPr txBox="1"/>
          <p:nvPr/>
        </p:nvSpPr>
        <p:spPr>
          <a:xfrm>
            <a:off x="4488872" y="1894777"/>
            <a:ext cx="7422549" cy="4247317"/>
          </a:xfrm>
          <a:prstGeom prst="rect">
            <a:avLst/>
          </a:prstGeom>
          <a:noFill/>
        </p:spPr>
        <p:txBody>
          <a:bodyPr wrap="square" rtlCol="0">
            <a:spAutoFit/>
          </a:bodyPr>
          <a:lstStyle/>
          <a:p>
            <a:pPr algn="just"/>
            <a:r>
              <a:rPr lang="en-GB" sz="2800" dirty="0">
                <a:latin typeface="Garamond" panose="02020404030301010803" pitchFamily="18" charset="0"/>
              </a:rPr>
              <a:t>St John the Baptist was a preacher who fulfilled the prophecy of Isaiah.  He was a voice crying in the wilderness.</a:t>
            </a:r>
          </a:p>
          <a:p>
            <a:pPr algn="just"/>
            <a:r>
              <a:rPr lang="en-GB" sz="2800" dirty="0">
                <a:latin typeface="Garamond" panose="02020404030301010803" pitchFamily="18" charset="0"/>
              </a:rPr>
              <a:t>The Gospel of Luke shows Mary visiting John’s mother Elizabeth and the child in her womb leapt for joy. </a:t>
            </a:r>
          </a:p>
          <a:p>
            <a:pPr algn="just"/>
            <a:r>
              <a:rPr lang="en-GB" sz="2800" dirty="0">
                <a:latin typeface="Garamond" panose="02020404030301010803" pitchFamily="18" charset="0"/>
              </a:rPr>
              <a:t>John spent his time preaching and baptising.</a:t>
            </a:r>
          </a:p>
          <a:p>
            <a:pPr algn="just"/>
            <a:r>
              <a:rPr lang="en-GB" sz="2800" dirty="0">
                <a:latin typeface="Garamond" panose="02020404030301010803" pitchFamily="18" charset="0"/>
              </a:rPr>
              <a:t>He was subsequently executed by beheading at the instruction of Herod. </a:t>
            </a:r>
          </a:p>
          <a:p>
            <a:pPr algn="just"/>
            <a:endParaRPr lang="en-GB" dirty="0"/>
          </a:p>
        </p:txBody>
      </p:sp>
      <p:sp>
        <p:nvSpPr>
          <p:cNvPr id="2" name="Title 1">
            <a:extLst>
              <a:ext uri="{FF2B5EF4-FFF2-40B4-BE49-F238E27FC236}">
                <a16:creationId xmlns:a16="http://schemas.microsoft.com/office/drawing/2014/main" id="{251EB556-D1AF-D253-6049-47651627A4DD}"/>
              </a:ext>
            </a:extLst>
          </p:cNvPr>
          <p:cNvSpPr txBox="1">
            <a:spLocks/>
          </p:cNvSpPr>
          <p:nvPr/>
        </p:nvSpPr>
        <p:spPr>
          <a:xfrm>
            <a:off x="6218060" y="5906796"/>
            <a:ext cx="3141495" cy="832454"/>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1">
                    <a:lumMod val="75000"/>
                  </a:schemeClr>
                </a:solidFill>
                <a:latin typeface="Garamond" panose="02020404030301010803" pitchFamily="18" charset="0"/>
              </a:rPr>
              <a:t>23</a:t>
            </a:r>
            <a:r>
              <a:rPr lang="en-GB" sz="5400" baseline="30000" dirty="0">
                <a:solidFill>
                  <a:schemeClr val="accent1">
                    <a:lumMod val="75000"/>
                  </a:schemeClr>
                </a:solidFill>
                <a:latin typeface="Garamond" panose="02020404030301010803" pitchFamily="18" charset="0"/>
              </a:rPr>
              <a:t>rd</a:t>
            </a:r>
            <a:r>
              <a:rPr lang="en-GB" sz="5400" dirty="0">
                <a:solidFill>
                  <a:schemeClr val="accent1">
                    <a:lumMod val="75000"/>
                  </a:schemeClr>
                </a:solidFill>
                <a:latin typeface="Garamond" panose="02020404030301010803" pitchFamily="18" charset="0"/>
              </a:rPr>
              <a:t> June</a:t>
            </a:r>
          </a:p>
        </p:txBody>
      </p:sp>
      <p:pic>
        <p:nvPicPr>
          <p:cNvPr id="5122" name="Picture 2" descr="undefined">
            <a:extLst>
              <a:ext uri="{FF2B5EF4-FFF2-40B4-BE49-F238E27FC236}">
                <a16:creationId xmlns:a16="http://schemas.microsoft.com/office/drawing/2014/main" id="{1DDB4BF2-8F3D-39E8-3EC0-90E86BCE1CE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6802" b="3097"/>
          <a:stretch>
            <a:fillRect/>
          </a:stretch>
        </p:blipFill>
        <p:spPr bwMode="auto">
          <a:xfrm>
            <a:off x="265731" y="1828799"/>
            <a:ext cx="4062167" cy="482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907095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2" name="Title 1">
            <a:extLst>
              <a:ext uri="{FF2B5EF4-FFF2-40B4-BE49-F238E27FC236}">
                <a16:creationId xmlns:a16="http://schemas.microsoft.com/office/drawing/2014/main" id="{053DEF37-16B6-88F0-0DD2-27EC9E80DED5}"/>
              </a:ext>
            </a:extLst>
          </p:cNvPr>
          <p:cNvSpPr>
            <a:spLocks noGrp="1"/>
          </p:cNvSpPr>
          <p:nvPr>
            <p:ph type="title"/>
          </p:nvPr>
        </p:nvSpPr>
        <p:spPr>
          <a:xfrm>
            <a:off x="239697" y="280185"/>
            <a:ext cx="11576482" cy="1325563"/>
          </a:xfrm>
          <a:solidFill>
            <a:schemeClr val="accent1">
              <a:lumMod val="40000"/>
              <a:lumOff val="60000"/>
            </a:schemeClr>
          </a:solidFill>
          <a:ln w="57150">
            <a:solidFill>
              <a:schemeClr val="accent4">
                <a:lumMod val="75000"/>
              </a:schemeClr>
            </a:solidFill>
          </a:ln>
        </p:spPr>
        <p:txBody>
          <a:bodyPr>
            <a:normAutofit/>
          </a:bodyPr>
          <a:lstStyle/>
          <a:p>
            <a:pPr algn="ctr"/>
            <a:r>
              <a:rPr lang="en-US" sz="6000" b="1" dirty="0">
                <a:solidFill>
                  <a:srgbClr val="2E75B6"/>
                </a:solidFill>
                <a:latin typeface="Garamond" panose="02020404030301010803" pitchFamily="18" charset="0"/>
              </a:rPr>
              <a:t>Rites of the Catholic Church # 5</a:t>
            </a:r>
            <a:endParaRPr lang="en-GB" sz="6000" b="1" dirty="0">
              <a:solidFill>
                <a:srgbClr val="2E75B6"/>
              </a:solidFill>
              <a:latin typeface="Garamond" panose="02020404030301010803" pitchFamily="18" charset="0"/>
            </a:endParaRPr>
          </a:p>
        </p:txBody>
      </p:sp>
      <p:sp>
        <p:nvSpPr>
          <p:cNvPr id="7" name="Title 1">
            <a:extLst>
              <a:ext uri="{FF2B5EF4-FFF2-40B4-BE49-F238E27FC236}">
                <a16:creationId xmlns:a16="http://schemas.microsoft.com/office/drawing/2014/main" id="{AF93147B-923A-EE28-4743-D41E46DEB6A1}"/>
              </a:ext>
            </a:extLst>
          </p:cNvPr>
          <p:cNvSpPr txBox="1">
            <a:spLocks/>
          </p:cNvSpPr>
          <p:nvPr/>
        </p:nvSpPr>
        <p:spPr>
          <a:xfrm>
            <a:off x="239697" y="5445760"/>
            <a:ext cx="9704403" cy="1215618"/>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a:solidFill>
                  <a:srgbClr val="2E75B6"/>
                </a:solidFill>
                <a:latin typeface="Garamond" panose="02020404030301010803" pitchFamily="18" charset="0"/>
              </a:rPr>
              <a:t>The Byzantine Rite</a:t>
            </a:r>
            <a:endParaRPr lang="en-GB" sz="6000" b="1" dirty="0">
              <a:solidFill>
                <a:srgbClr val="2E75B6"/>
              </a:solidFill>
              <a:latin typeface="Garamond" panose="02020404030301010803" pitchFamily="18" charset="0"/>
            </a:endParaRPr>
          </a:p>
        </p:txBody>
      </p:sp>
      <p:sp>
        <p:nvSpPr>
          <p:cNvPr id="8" name="TextBox 7"/>
          <p:cNvSpPr txBox="1"/>
          <p:nvPr/>
        </p:nvSpPr>
        <p:spPr>
          <a:xfrm>
            <a:off x="4105470" y="1673404"/>
            <a:ext cx="7710710" cy="3631763"/>
          </a:xfrm>
          <a:prstGeom prst="rect">
            <a:avLst/>
          </a:prstGeom>
          <a:noFill/>
        </p:spPr>
        <p:txBody>
          <a:bodyPr wrap="square" rtlCol="0">
            <a:spAutoFit/>
          </a:bodyPr>
          <a:lstStyle/>
          <a:p>
            <a:pPr algn="ctr"/>
            <a:r>
              <a:rPr lang="en-GB" sz="3200" b="1" dirty="0">
                <a:latin typeface="Garamond" panose="02020404030301010803" pitchFamily="18" charset="0"/>
              </a:rPr>
              <a:t> </a:t>
            </a:r>
            <a:r>
              <a:rPr lang="en-GB" sz="2400" b="1" dirty="0">
                <a:latin typeface="Garamond" panose="02020404030301010803" pitchFamily="18" charset="0"/>
              </a:rPr>
              <a:t>THE</a:t>
            </a:r>
            <a:r>
              <a:rPr lang="en-GB" sz="3200" b="1" dirty="0">
                <a:latin typeface="Garamond" panose="02020404030301010803" pitchFamily="18" charset="0"/>
              </a:rPr>
              <a:t> </a:t>
            </a:r>
            <a:r>
              <a:rPr lang="en-GB" sz="2400" b="1" dirty="0">
                <a:latin typeface="Garamond" panose="02020404030301010803" pitchFamily="18" charset="0"/>
              </a:rPr>
              <a:t>RUSSIAN CATHOLIC CHURCH</a:t>
            </a:r>
            <a:endParaRPr lang="en-GB" sz="800" b="1" dirty="0">
              <a:latin typeface="Garamond" panose="02020404030301010803" pitchFamily="18" charset="0"/>
            </a:endParaRPr>
          </a:p>
          <a:p>
            <a:pPr algn="ctr"/>
            <a:endParaRPr lang="en-GB" sz="700" b="1" dirty="0">
              <a:latin typeface="Garamond" panose="02020404030301010803" pitchFamily="18" charset="0"/>
            </a:endParaRPr>
          </a:p>
          <a:p>
            <a:pPr algn="just"/>
            <a:r>
              <a:rPr lang="en-GB" sz="2400" dirty="0">
                <a:latin typeface="Garamond" panose="02020404030301010803" pitchFamily="18" charset="0"/>
              </a:rPr>
              <a:t>The Russian Greek Catholic Church is also known as the Russian Byzantine Catholic Church. It is one of the Eastern Catholic Churches that are part of the worldwide Catholic Church. It follows the Byzantine Rite and maintains Russian church traditions and language. This church was established in 1905 and has its roots in a movement of Orthodox Christians who wanted to be in  communion with the Pope while keeping their Byzantine traditions. </a:t>
            </a:r>
            <a:endParaRPr lang="en-GB" sz="2400" b="1" dirty="0">
              <a:latin typeface="Garamond" panose="02020404030301010803" pitchFamily="18" charset="0"/>
            </a:endParaRPr>
          </a:p>
        </p:txBody>
      </p:sp>
      <p:pic>
        <p:nvPicPr>
          <p:cNvPr id="2050" name="Picture 2">
            <a:extLst>
              <a:ext uri="{FF2B5EF4-FFF2-40B4-BE49-F238E27FC236}">
                <a16:creationId xmlns:a16="http://schemas.microsoft.com/office/drawing/2014/main" id="{D87D7327-C052-E043-EEB3-32001B16A8D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060"/>
          <a:stretch>
            <a:fillRect/>
          </a:stretch>
        </p:blipFill>
        <p:spPr bwMode="auto">
          <a:xfrm>
            <a:off x="239697" y="1785142"/>
            <a:ext cx="3651168" cy="3539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30160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23</a:t>
            </a:r>
            <a:r>
              <a:rPr lang="en-GB" sz="2800" baseline="30000" dirty="0">
                <a:solidFill>
                  <a:schemeClr val="accent4">
                    <a:lumMod val="75000"/>
                  </a:schemeClr>
                </a:solidFill>
                <a:latin typeface="Garamond" panose="02020404030301010803" pitchFamily="18" charset="0"/>
              </a:rPr>
              <a:t>rd</a:t>
            </a:r>
            <a:r>
              <a:rPr lang="en-GB" sz="2800" dirty="0">
                <a:solidFill>
                  <a:schemeClr val="accent4">
                    <a:lumMod val="75000"/>
                  </a:schemeClr>
                </a:solidFill>
                <a:latin typeface="Garamond" panose="02020404030301010803" pitchFamily="18" charset="0"/>
              </a:rPr>
              <a:t> June 2025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48143" y="635212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3997" y="256903"/>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5">
                    <a:lumMod val="75000"/>
                  </a:schemeClr>
                </a:solidFill>
                <a:latin typeface="Garamond" panose="02020404030301010803" pitchFamily="18" charset="0"/>
              </a:rPr>
              <a:t>Walking the Path</a:t>
            </a:r>
          </a:p>
        </p:txBody>
      </p:sp>
      <p:sp>
        <p:nvSpPr>
          <p:cNvPr id="9" name="Subtitle 2"/>
          <p:cNvSpPr txBox="1">
            <a:spLocks/>
          </p:cNvSpPr>
          <p:nvPr/>
        </p:nvSpPr>
        <p:spPr>
          <a:xfrm>
            <a:off x="1145175" y="5057007"/>
            <a:ext cx="1011171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Walking the Path of Hope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 y="5029200"/>
            <a:ext cx="1865376" cy="1828800"/>
          </a:xfrm>
          <a:prstGeom prst="rect">
            <a:avLst/>
          </a:prstGeom>
        </p:spPr>
      </p:pic>
      <p:pic>
        <p:nvPicPr>
          <p:cNvPr id="1026" name="Picture 2">
            <a:extLst>
              <a:ext uri="{FF2B5EF4-FFF2-40B4-BE49-F238E27FC236}">
                <a16:creationId xmlns:a16="http://schemas.microsoft.com/office/drawing/2014/main" id="{B9AAFD49-CB98-FB0E-74AF-2796700D10C5}"/>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643029" y="1916905"/>
            <a:ext cx="5142316" cy="3051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54355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5F0585-C9A4-4F37-BF45-19570350497D}">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66f78821-969e-443f-8b7e-99ce487fda93"/>
    <ds:schemaRef ds:uri="http://purl.org/dc/elements/1.1/"/>
    <ds:schemaRef ds:uri="http://www.w3.org/XML/1998/namespace"/>
  </ds:schemaRefs>
</ds:datastoreItem>
</file>

<file path=customXml/itemProps3.xml><?xml version="1.0" encoding="utf-8"?>
<ds:datastoreItem xmlns:ds="http://schemas.openxmlformats.org/officeDocument/2006/customXml" ds:itemID="{E471895A-9627-4D5A-93F3-5760510F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11426</TotalTime>
  <Words>392</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Rites of the Catholic Church # 5</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771</cp:revision>
  <dcterms:created xsi:type="dcterms:W3CDTF">2019-09-06T14:56:38Z</dcterms:created>
  <dcterms:modified xsi:type="dcterms:W3CDTF">2025-06-18T08:01:11Z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