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94" r:id="rId5"/>
    <p:sldId id="396" r:id="rId6"/>
    <p:sldId id="297" r:id="rId7"/>
    <p:sldId id="420" r:id="rId8"/>
    <p:sldId id="360" r:id="rId9"/>
    <p:sldId id="389" r:id="rId10"/>
    <p:sldId id="402" r:id="rId11"/>
    <p:sldId id="42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D58154-89F3-44BD-8FCC-E67351BD2DC6}" v="20" dt="2025-06-18T08:03:11.9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98" autoAdjust="0"/>
    <p:restoredTop sz="94660"/>
  </p:normalViewPr>
  <p:slideViewPr>
    <p:cSldViewPr snapToGrid="0">
      <p:cViewPr varScale="1">
        <p:scale>
          <a:sx n="66" d="100"/>
          <a:sy n="66" d="100"/>
        </p:scale>
        <p:origin x="230"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E5D58154-89F3-44BD-8FCC-E67351BD2DC6}"/>
    <pc:docChg chg="undo custSel addSld delSld modSld">
      <pc:chgData name="John Adams" userId="1143faee-bb16-416e-8056-0ed4c730fe93" providerId="ADAL" clId="{E5D58154-89F3-44BD-8FCC-E67351BD2DC6}" dt="2025-06-18T08:43:06.958" v="541" actId="20577"/>
      <pc:docMkLst>
        <pc:docMk/>
      </pc:docMkLst>
      <pc:sldChg chg="addSp delSp modSp mod">
        <pc:chgData name="John Adams" userId="1143faee-bb16-416e-8056-0ed4c730fe93" providerId="ADAL" clId="{E5D58154-89F3-44BD-8FCC-E67351BD2DC6}" dt="2025-06-18T07:37:07.931" v="116" actId="18131"/>
        <pc:sldMkLst>
          <pc:docMk/>
          <pc:sldMk cId="2058881387" sldId="297"/>
        </pc:sldMkLst>
        <pc:spChg chg="mod">
          <ac:chgData name="John Adams" userId="1143faee-bb16-416e-8056-0ed4c730fe93" providerId="ADAL" clId="{E5D58154-89F3-44BD-8FCC-E67351BD2DC6}" dt="2025-06-18T07:33:42.032" v="109" actId="20577"/>
          <ac:spMkLst>
            <pc:docMk/>
            <pc:sldMk cId="2058881387" sldId="297"/>
            <ac:spMk id="3" creationId="{00000000-0000-0000-0000-000000000000}"/>
          </ac:spMkLst>
        </pc:spChg>
        <pc:picChg chg="add del">
          <ac:chgData name="John Adams" userId="1143faee-bb16-416e-8056-0ed4c730fe93" providerId="ADAL" clId="{E5D58154-89F3-44BD-8FCC-E67351BD2DC6}" dt="2025-06-18T07:35:01.056" v="112" actId="22"/>
          <ac:picMkLst>
            <pc:docMk/>
            <pc:sldMk cId="2058881387" sldId="297"/>
            <ac:picMk id="4" creationId="{9C2B9239-C0AE-B4B0-AD3A-363159B25DE1}"/>
          </ac:picMkLst>
        </pc:picChg>
        <pc:picChg chg="add mod modCrop">
          <ac:chgData name="John Adams" userId="1143faee-bb16-416e-8056-0ed4c730fe93" providerId="ADAL" clId="{E5D58154-89F3-44BD-8FCC-E67351BD2DC6}" dt="2025-06-18T07:37:07.931" v="116" actId="18131"/>
          <ac:picMkLst>
            <pc:docMk/>
            <pc:sldMk cId="2058881387" sldId="297"/>
            <ac:picMk id="9" creationId="{A3A9E035-EC1C-4A38-AB36-A8FD80C954E7}"/>
          </ac:picMkLst>
        </pc:picChg>
        <pc:picChg chg="del">
          <ac:chgData name="John Adams" userId="1143faee-bb16-416e-8056-0ed4c730fe93" providerId="ADAL" clId="{E5D58154-89F3-44BD-8FCC-E67351BD2DC6}" dt="2025-06-18T07:33:45.677" v="110" actId="478"/>
          <ac:picMkLst>
            <pc:docMk/>
            <pc:sldMk cId="2058881387" sldId="297"/>
            <ac:picMk id="2050" creationId="{A45D1B1A-DC1F-2B1F-32F6-6EC428869A9D}"/>
          </ac:picMkLst>
        </pc:picChg>
      </pc:sldChg>
      <pc:sldChg chg="modSp mod">
        <pc:chgData name="John Adams" userId="1143faee-bb16-416e-8056-0ed4c730fe93" providerId="ADAL" clId="{E5D58154-89F3-44BD-8FCC-E67351BD2DC6}" dt="2025-06-18T07:38:13.494" v="155" actId="404"/>
        <pc:sldMkLst>
          <pc:docMk/>
          <pc:sldMk cId="3373429092" sldId="360"/>
        </pc:sldMkLst>
        <pc:spChg chg="mod">
          <ac:chgData name="John Adams" userId="1143faee-bb16-416e-8056-0ed4c730fe93" providerId="ADAL" clId="{E5D58154-89F3-44BD-8FCC-E67351BD2DC6}" dt="2025-06-18T07:38:13.494" v="155" actId="404"/>
          <ac:spMkLst>
            <pc:docMk/>
            <pc:sldMk cId="3373429092" sldId="360"/>
            <ac:spMk id="4" creationId="{00000000-0000-0000-0000-000000000000}"/>
          </ac:spMkLst>
        </pc:spChg>
      </pc:sldChg>
      <pc:sldChg chg="addSp delSp modSp mod">
        <pc:chgData name="John Adams" userId="1143faee-bb16-416e-8056-0ed4c730fe93" providerId="ADAL" clId="{E5D58154-89F3-44BD-8FCC-E67351BD2DC6}" dt="2025-06-18T08:43:06.958" v="541" actId="20577"/>
        <pc:sldMkLst>
          <pc:docMk/>
          <pc:sldMk cId="2487418930" sldId="389"/>
        </pc:sldMkLst>
        <pc:spChg chg="mod">
          <ac:chgData name="John Adams" userId="1143faee-bb16-416e-8056-0ed4c730fe93" providerId="ADAL" clId="{E5D58154-89F3-44BD-8FCC-E67351BD2DC6}" dt="2025-06-18T07:45:24.485" v="193" actId="20577"/>
          <ac:spMkLst>
            <pc:docMk/>
            <pc:sldMk cId="2487418930" sldId="389"/>
            <ac:spMk id="4" creationId="{71DD583C-9587-8EB3-4F9A-934984566EC0}"/>
          </ac:spMkLst>
        </pc:spChg>
        <pc:spChg chg="mod">
          <ac:chgData name="John Adams" userId="1143faee-bb16-416e-8056-0ed4c730fe93" providerId="ADAL" clId="{E5D58154-89F3-44BD-8FCC-E67351BD2DC6}" dt="2025-06-18T08:43:06.958" v="541" actId="20577"/>
          <ac:spMkLst>
            <pc:docMk/>
            <pc:sldMk cId="2487418930" sldId="389"/>
            <ac:spMk id="12" creationId="{C55AA544-6F73-1249-9F0A-29EA754A6686}"/>
          </ac:spMkLst>
        </pc:spChg>
        <pc:picChg chg="add mod">
          <ac:chgData name="John Adams" userId="1143faee-bb16-416e-8056-0ed4c730fe93" providerId="ADAL" clId="{E5D58154-89F3-44BD-8FCC-E67351BD2DC6}" dt="2025-06-18T07:47:15.851" v="200" actId="14100"/>
          <ac:picMkLst>
            <pc:docMk/>
            <pc:sldMk cId="2487418930" sldId="389"/>
            <ac:picMk id="6" creationId="{E80AE695-681A-F721-2C5E-08739F62A363}"/>
          </ac:picMkLst>
        </pc:picChg>
        <pc:picChg chg="del">
          <ac:chgData name="John Adams" userId="1143faee-bb16-416e-8056-0ed4c730fe93" providerId="ADAL" clId="{E5D58154-89F3-44BD-8FCC-E67351BD2DC6}" dt="2025-06-18T07:46:42.431" v="194" actId="478"/>
          <ac:picMkLst>
            <pc:docMk/>
            <pc:sldMk cId="2487418930" sldId="389"/>
            <ac:picMk id="5124" creationId="{92DD44E3-83A0-C19B-BE3A-AB037E6EA757}"/>
          </ac:picMkLst>
        </pc:picChg>
      </pc:sldChg>
      <pc:sldChg chg="addSp delSp modSp mod">
        <pc:chgData name="John Adams" userId="1143faee-bb16-416e-8056-0ed4c730fe93" providerId="ADAL" clId="{E5D58154-89F3-44BD-8FCC-E67351BD2DC6}" dt="2025-06-18T07:26:54.729" v="15" actId="1076"/>
        <pc:sldMkLst>
          <pc:docMk/>
          <pc:sldMk cId="3196370579" sldId="394"/>
        </pc:sldMkLst>
        <pc:spChg chg="mod">
          <ac:chgData name="John Adams" userId="1143faee-bb16-416e-8056-0ed4c730fe93" providerId="ADAL" clId="{E5D58154-89F3-44BD-8FCC-E67351BD2DC6}" dt="2025-06-18T07:26:54.729" v="15" actId="1076"/>
          <ac:spMkLst>
            <pc:docMk/>
            <pc:sldMk cId="3196370579" sldId="394"/>
            <ac:spMk id="3" creationId="{00000000-0000-0000-0000-000000000000}"/>
          </ac:spMkLst>
        </pc:spChg>
        <pc:spChg chg="mod">
          <ac:chgData name="John Adams" userId="1143faee-bb16-416e-8056-0ed4c730fe93" providerId="ADAL" clId="{E5D58154-89F3-44BD-8FCC-E67351BD2DC6}" dt="2025-06-18T07:26:48.536" v="14" actId="1076"/>
          <ac:spMkLst>
            <pc:docMk/>
            <pc:sldMk cId="3196370579" sldId="394"/>
            <ac:spMk id="9" creationId="{00000000-0000-0000-0000-000000000000}"/>
          </ac:spMkLst>
        </pc:spChg>
        <pc:picChg chg="add mod modCrop">
          <ac:chgData name="John Adams" userId="1143faee-bb16-416e-8056-0ed4c730fe93" providerId="ADAL" clId="{E5D58154-89F3-44BD-8FCC-E67351BD2DC6}" dt="2025-06-18T07:26:43.278" v="13" actId="1076"/>
          <ac:picMkLst>
            <pc:docMk/>
            <pc:sldMk cId="3196370579" sldId="394"/>
            <ac:picMk id="7" creationId="{4DB07E38-CCFE-BD1D-2E07-6EA6E66CDBC1}"/>
          </ac:picMkLst>
        </pc:picChg>
        <pc:picChg chg="del">
          <ac:chgData name="John Adams" userId="1143faee-bb16-416e-8056-0ed4c730fe93" providerId="ADAL" clId="{E5D58154-89F3-44BD-8FCC-E67351BD2DC6}" dt="2025-06-18T07:25:47.441" v="2" actId="478"/>
          <ac:picMkLst>
            <pc:docMk/>
            <pc:sldMk cId="3196370579" sldId="394"/>
            <ac:picMk id="1026" creationId="{EF031A91-1874-F9E2-F64E-1ADEA584B0BC}"/>
          </ac:picMkLst>
        </pc:picChg>
      </pc:sldChg>
      <pc:sldChg chg="modSp mod">
        <pc:chgData name="John Adams" userId="1143faee-bb16-416e-8056-0ed4c730fe93" providerId="ADAL" clId="{E5D58154-89F3-44BD-8FCC-E67351BD2DC6}" dt="2025-06-18T07:28:01.760" v="60" actId="20577"/>
        <pc:sldMkLst>
          <pc:docMk/>
          <pc:sldMk cId="863469421" sldId="396"/>
        </pc:sldMkLst>
        <pc:spChg chg="mod">
          <ac:chgData name="John Adams" userId="1143faee-bb16-416e-8056-0ed4c730fe93" providerId="ADAL" clId="{E5D58154-89F3-44BD-8FCC-E67351BD2DC6}" dt="2025-06-18T07:28:01.760" v="60" actId="20577"/>
          <ac:spMkLst>
            <pc:docMk/>
            <pc:sldMk cId="863469421" sldId="396"/>
            <ac:spMk id="2" creationId="{00000000-0000-0000-0000-000000000000}"/>
          </ac:spMkLst>
        </pc:spChg>
      </pc:sldChg>
      <pc:sldChg chg="addSp delSp modSp mod">
        <pc:chgData name="John Adams" userId="1143faee-bb16-416e-8056-0ed4c730fe93" providerId="ADAL" clId="{E5D58154-89F3-44BD-8FCC-E67351BD2DC6}" dt="2025-06-18T08:06:55.823" v="540" actId="313"/>
        <pc:sldMkLst>
          <pc:docMk/>
          <pc:sldMk cId="1884301607" sldId="402"/>
        </pc:sldMkLst>
        <pc:spChg chg="mod">
          <ac:chgData name="John Adams" userId="1143faee-bb16-416e-8056-0ed4c730fe93" providerId="ADAL" clId="{E5D58154-89F3-44BD-8FCC-E67351BD2DC6}" dt="2025-06-18T08:06:55.823" v="540" actId="313"/>
          <ac:spMkLst>
            <pc:docMk/>
            <pc:sldMk cId="1884301607" sldId="402"/>
            <ac:spMk id="7" creationId="{1D60F796-3A2E-1399-7B46-B0AF45C3F469}"/>
          </ac:spMkLst>
        </pc:spChg>
        <pc:picChg chg="add mod modCrop">
          <ac:chgData name="John Adams" userId="1143faee-bb16-416e-8056-0ed4c730fe93" providerId="ADAL" clId="{E5D58154-89F3-44BD-8FCC-E67351BD2DC6}" dt="2025-06-18T07:59:54.664" v="384" actId="732"/>
          <ac:picMkLst>
            <pc:docMk/>
            <pc:sldMk cId="1884301607" sldId="402"/>
            <ac:picMk id="8" creationId="{D3677C7D-D860-862C-DEED-ACFD81CD2B23}"/>
          </ac:picMkLst>
        </pc:picChg>
        <pc:picChg chg="del">
          <ac:chgData name="John Adams" userId="1143faee-bb16-416e-8056-0ed4c730fe93" providerId="ADAL" clId="{E5D58154-89F3-44BD-8FCC-E67351BD2DC6}" dt="2025-06-18T07:57:26.503" v="379" actId="478"/>
          <ac:picMkLst>
            <pc:docMk/>
            <pc:sldMk cId="1884301607" sldId="402"/>
            <ac:picMk id="10" creationId="{9B808907-C414-5628-4E80-4FFE298C8DEE}"/>
          </ac:picMkLst>
        </pc:picChg>
      </pc:sldChg>
      <pc:sldChg chg="del">
        <pc:chgData name="John Adams" userId="1143faee-bb16-416e-8056-0ed4c730fe93" providerId="ADAL" clId="{E5D58154-89F3-44BD-8FCC-E67351BD2DC6}" dt="2025-06-18T07:55:09.650" v="362" actId="47"/>
        <pc:sldMkLst>
          <pc:docMk/>
          <pc:sldMk cId="765286966" sldId="419"/>
        </pc:sldMkLst>
      </pc:sldChg>
      <pc:sldChg chg="addSp delSp modSp add mod">
        <pc:chgData name="John Adams" userId="1143faee-bb16-416e-8056-0ed4c730fe93" providerId="ADAL" clId="{E5D58154-89F3-44BD-8FCC-E67351BD2DC6}" dt="2025-06-18T07:42:30.401" v="162" actId="14100"/>
        <pc:sldMkLst>
          <pc:docMk/>
          <pc:sldMk cId="1016902694" sldId="420"/>
        </pc:sldMkLst>
        <pc:spChg chg="del">
          <ac:chgData name="John Adams" userId="1143faee-bb16-416e-8056-0ed4c730fe93" providerId="ADAL" clId="{E5D58154-89F3-44BD-8FCC-E67351BD2DC6}" dt="2025-06-18T07:41:59.019" v="159" actId="478"/>
          <ac:spMkLst>
            <pc:docMk/>
            <pc:sldMk cId="1016902694" sldId="420"/>
            <ac:spMk id="4" creationId="{419E830D-53F8-CB9F-8F05-3A474F5B3B42}"/>
          </ac:spMkLst>
        </pc:spChg>
        <pc:spChg chg="del">
          <ac:chgData name="John Adams" userId="1143faee-bb16-416e-8056-0ed4c730fe93" providerId="ADAL" clId="{E5D58154-89F3-44BD-8FCC-E67351BD2DC6}" dt="2025-06-18T07:41:55.573" v="158" actId="478"/>
          <ac:spMkLst>
            <pc:docMk/>
            <pc:sldMk cId="1016902694" sldId="420"/>
            <ac:spMk id="5" creationId="{1E9AF9E9-6A28-7959-DB10-11FE46133C93}"/>
          </ac:spMkLst>
        </pc:spChg>
        <pc:picChg chg="del">
          <ac:chgData name="John Adams" userId="1143faee-bb16-416e-8056-0ed4c730fe93" providerId="ADAL" clId="{E5D58154-89F3-44BD-8FCC-E67351BD2DC6}" dt="2025-06-18T07:41:53.369" v="157" actId="478"/>
          <ac:picMkLst>
            <pc:docMk/>
            <pc:sldMk cId="1016902694" sldId="420"/>
            <ac:picMk id="3" creationId="{087F2F65-A6D2-6A13-2B82-08D6D907B7BC}"/>
          </ac:picMkLst>
        </pc:picChg>
        <pc:picChg chg="add mod">
          <ac:chgData name="John Adams" userId="1143faee-bb16-416e-8056-0ed4c730fe93" providerId="ADAL" clId="{E5D58154-89F3-44BD-8FCC-E67351BD2DC6}" dt="2025-06-18T07:42:30.401" v="162" actId="14100"/>
          <ac:picMkLst>
            <pc:docMk/>
            <pc:sldMk cId="1016902694" sldId="420"/>
            <ac:picMk id="8" creationId="{3FF70EF8-437B-1BDD-3DFF-5D6C8A25D59B}"/>
          </ac:picMkLst>
        </pc:picChg>
      </pc:sldChg>
      <pc:sldChg chg="add">
        <pc:chgData name="John Adams" userId="1143faee-bb16-416e-8056-0ed4c730fe93" providerId="ADAL" clId="{E5D58154-89F3-44BD-8FCC-E67351BD2DC6}" dt="2025-06-18T07:55:06.952" v="361"/>
        <pc:sldMkLst>
          <pc:docMk/>
          <pc:sldMk cId="3695204792" sldId="42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18/06/2025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18/06/2025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18/06/2025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18/06/2025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18/06/2025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18/06/2025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18/06/2025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18/06/2025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18/06/2025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18/06/2025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18/06/2025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18/06/2025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6" y="5884888"/>
            <a:ext cx="9144000" cy="1655762"/>
          </a:xfrm>
        </p:spPr>
        <p:txBody>
          <a:bodyPr>
            <a:normAutofit/>
          </a:bodyPr>
          <a:lstStyle/>
          <a:p>
            <a:r>
              <a:rPr lang="en-GB" sz="2800" dirty="0">
                <a:solidFill>
                  <a:schemeClr val="accent4">
                    <a:lumMod val="75000"/>
                  </a:schemeClr>
                </a:solidFill>
                <a:latin typeface="Garamond" panose="02020404030301010803" pitchFamily="18" charset="0"/>
              </a:rPr>
              <a:t>Monday 30</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June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040141"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7" name="Picture 6">
            <a:extLst>
              <a:ext uri="{FF2B5EF4-FFF2-40B4-BE49-F238E27FC236}">
                <a16:creationId xmlns:a16="http://schemas.microsoft.com/office/drawing/2014/main" id="{4DB07E38-CCFE-BD1D-2E07-6EA6E66CDBC1}"/>
              </a:ext>
            </a:extLst>
          </p:cNvPr>
          <p:cNvPicPr>
            <a:picLocks noChangeAspect="1"/>
          </p:cNvPicPr>
          <p:nvPr/>
        </p:nvPicPr>
        <p:blipFill>
          <a:blip r:embed="rId4"/>
          <a:srcRect t="9636"/>
          <a:stretch>
            <a:fillRect/>
          </a:stretch>
        </p:blipFill>
        <p:spPr>
          <a:xfrm>
            <a:off x="2927811" y="1917792"/>
            <a:ext cx="6336371" cy="3147902"/>
          </a:xfrm>
          <a:prstGeom prst="rect">
            <a:avLst/>
          </a:prstGeom>
        </p:spPr>
      </p:pic>
    </p:spTree>
    <p:extLst>
      <p:ext uri="{BB962C8B-B14F-4D97-AF65-F5344CB8AC3E}">
        <p14:creationId xmlns:p14="http://schemas.microsoft.com/office/powerpoint/2010/main" val="319637057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Rectangle 1"/>
          <p:cNvSpPr/>
          <p:nvPr/>
        </p:nvSpPr>
        <p:spPr>
          <a:xfrm>
            <a:off x="3260099" y="2223607"/>
            <a:ext cx="8378434" cy="4070538"/>
          </a:xfrm>
          <a:prstGeom prst="rect">
            <a:avLst/>
          </a:prstGeom>
        </p:spPr>
        <p:txBody>
          <a:bodyPr wrap="square">
            <a:spAutoFit/>
          </a:bodyPr>
          <a:lstStyle/>
          <a:p>
            <a:pPr algn="ctr">
              <a:lnSpc>
                <a:spcPct val="107000"/>
              </a:lnSpc>
              <a:spcAft>
                <a:spcPts val="800"/>
              </a:spcAft>
              <a:buNone/>
            </a:pPr>
            <a:r>
              <a:rPr lang="en-GB" sz="5400" dirty="0">
                <a:effectLst/>
                <a:latin typeface="Garamond" panose="02020404030301010803" pitchFamily="18" charset="0"/>
                <a:ea typeface="Calibri" panose="020F0502020204030204" pitchFamily="34" charset="0"/>
                <a:cs typeface="Times New Roman" panose="02020603050405020304" pitchFamily="18" charset="0"/>
              </a:rPr>
              <a:t>“</a:t>
            </a:r>
            <a:r>
              <a:rPr lang="en-GB" sz="5400" dirty="0">
                <a:latin typeface="Garamond" panose="02020404030301010803" pitchFamily="18" charset="0"/>
              </a:rPr>
              <a:t>Open our hearts to the Jubilee promise</a:t>
            </a:r>
            <a:br>
              <a:rPr lang="en-GB" sz="5400" dirty="0">
                <a:latin typeface="Garamond" panose="02020404030301010803" pitchFamily="18" charset="0"/>
              </a:rPr>
            </a:br>
            <a:r>
              <a:rPr lang="en-GB" sz="5400" dirty="0">
                <a:latin typeface="Garamond" panose="02020404030301010803" pitchFamily="18" charset="0"/>
              </a:rPr>
              <a:t>leading                                        our actions and dreams</a:t>
            </a:r>
            <a:r>
              <a:rPr lang="en-GB" sz="5400" dirty="0">
                <a:effectLst/>
                <a:latin typeface="Garamond" panose="02020404030301010803" pitchFamily="18" charset="0"/>
                <a:ea typeface="Calibri" panose="020F0502020204030204" pitchFamily="34" charset="0"/>
                <a:cs typeface="Times New Roman" panose="02020603050405020304" pitchFamily="18" charset="0"/>
              </a:rPr>
              <a:t>.”</a:t>
            </a:r>
          </a:p>
          <a:p>
            <a:pPr algn="ctr">
              <a:lnSpc>
                <a:spcPct val="107000"/>
              </a:lnSpc>
              <a:spcAft>
                <a:spcPts val="800"/>
              </a:spcAft>
              <a:buNone/>
            </a:pPr>
            <a:r>
              <a:rPr lang="en-GB" sz="2000" b="1" dirty="0">
                <a:latin typeface="Garamond" panose="02020404030301010803" pitchFamily="18" charset="0"/>
                <a:ea typeface="Calibri" panose="020F0502020204030204" pitchFamily="34" charset="0"/>
                <a:cs typeface="Times New Roman" panose="02020603050405020304" pitchFamily="18" charset="0"/>
              </a:rPr>
              <a:t>- CAFOD Jubilee Prayer</a:t>
            </a:r>
            <a:endParaRPr lang="en-GB" sz="2000" b="1"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itle 1"/>
          <p:cNvSpPr txBox="1">
            <a:spLocks/>
          </p:cNvSpPr>
          <p:nvPr/>
        </p:nvSpPr>
        <p:spPr>
          <a:xfrm>
            <a:off x="279972" y="433033"/>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Reflection </a:t>
            </a:r>
          </a:p>
        </p:txBody>
      </p:sp>
      <p:pic>
        <p:nvPicPr>
          <p:cNvPr id="8" name="Picture 7">
            <a:extLst>
              <a:ext uri="{FF2B5EF4-FFF2-40B4-BE49-F238E27FC236}">
                <a16:creationId xmlns:a16="http://schemas.microsoft.com/office/drawing/2014/main" id="{5BB46D0B-A337-2B17-2CC2-EA7F7AD3ACBA}"/>
              </a:ext>
            </a:extLst>
          </p:cNvPr>
          <p:cNvPicPr>
            <a:picLocks noChangeAspect="1"/>
          </p:cNvPicPr>
          <p:nvPr/>
        </p:nvPicPr>
        <p:blipFill>
          <a:blip r:embed="rId3"/>
          <a:srcRect l="22408" r="27454"/>
          <a:stretch>
            <a:fillRect/>
          </a:stretch>
        </p:blipFill>
        <p:spPr>
          <a:xfrm>
            <a:off x="279972" y="2169007"/>
            <a:ext cx="2882328" cy="4385152"/>
          </a:xfrm>
          <a:prstGeom prst="rect">
            <a:avLst/>
          </a:prstGeom>
        </p:spPr>
      </p:pic>
    </p:spTree>
    <p:extLst>
      <p:ext uri="{BB962C8B-B14F-4D97-AF65-F5344CB8AC3E}">
        <p14:creationId xmlns:p14="http://schemas.microsoft.com/office/powerpoint/2010/main" val="86346942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5533052" y="2203788"/>
            <a:ext cx="5955684" cy="4162165"/>
          </a:xfrm>
          <a:prstGeom prst="rect">
            <a:avLst/>
          </a:prstGeom>
        </p:spPr>
        <p:txBody>
          <a:bodyPr wrap="square">
            <a:spAutoFit/>
          </a:bodyPr>
          <a:lstStyle/>
          <a:p>
            <a:pPr algn="ctr"/>
            <a:r>
              <a:rPr lang="en-US" sz="2000" b="1" i="0" dirty="0">
                <a:solidFill>
                  <a:srgbClr val="FF0000"/>
                </a:solidFill>
                <a:effectLst/>
                <a:latin typeface="Garamond" panose="02020404030301010803" pitchFamily="18" charset="0"/>
              </a:rPr>
              <a:t> </a:t>
            </a:r>
            <a:r>
              <a:rPr lang="en-GB" sz="3600" b="1" dirty="0">
                <a:latin typeface="Garamond" panose="02020404030301010803" pitchFamily="18" charset="0"/>
              </a:rPr>
              <a:t>29</a:t>
            </a:r>
            <a:r>
              <a:rPr lang="en-GB" sz="3600" b="1" baseline="30000" dirty="0">
                <a:latin typeface="Garamond" panose="02020404030301010803" pitchFamily="18" charset="0"/>
              </a:rPr>
              <a:t>th</a:t>
            </a:r>
            <a:r>
              <a:rPr lang="en-GB" sz="3600" b="1" dirty="0">
                <a:latin typeface="Garamond" panose="02020404030301010803" pitchFamily="18" charset="0"/>
              </a:rPr>
              <a:t> June 2025</a:t>
            </a:r>
            <a:r>
              <a:rPr lang="en-GB" sz="3600" dirty="0">
                <a:latin typeface="Garamond" panose="02020404030301010803" pitchFamily="18" charset="0"/>
              </a:rPr>
              <a:t>   </a:t>
            </a:r>
            <a:r>
              <a:rPr lang="en-GB" sz="500" dirty="0">
                <a:latin typeface="Garamond" panose="02020404030301010803" pitchFamily="18" charset="0"/>
              </a:rPr>
              <a:t> </a:t>
            </a:r>
          </a:p>
          <a:p>
            <a:pPr algn="ctr"/>
            <a:endParaRPr lang="en-GB" sz="500" dirty="0">
              <a:latin typeface="Garamond" panose="02020404030301010803" pitchFamily="18" charset="0"/>
            </a:endParaRPr>
          </a:p>
          <a:p>
            <a:pPr algn="ctr"/>
            <a:endParaRPr lang="en-GB" sz="500" dirty="0">
              <a:latin typeface="Garamond" panose="02020404030301010803" pitchFamily="18" charset="0"/>
            </a:endParaRPr>
          </a:p>
          <a:p>
            <a:pPr algn="ctr"/>
            <a:r>
              <a:rPr lang="en-GB" sz="3200" dirty="0">
                <a:latin typeface="Garamond" panose="02020404030301010803" pitchFamily="18" charset="0"/>
              </a:rPr>
              <a:t>In the Gospel of Matthew,       </a:t>
            </a:r>
          </a:p>
          <a:p>
            <a:pPr algn="ctr"/>
            <a:r>
              <a:rPr lang="en-GB" sz="3200" dirty="0">
                <a:latin typeface="Garamond" panose="02020404030301010803" pitchFamily="18" charset="0"/>
              </a:rPr>
              <a:t>Jesus says to Peter :</a:t>
            </a:r>
            <a:endParaRPr lang="en-GB" sz="5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lnSpc>
                <a:spcPct val="107000"/>
              </a:lnSpc>
              <a:spcAft>
                <a:spcPts val="800"/>
              </a:spcAft>
            </a:pPr>
            <a:r>
              <a:rPr lang="en-GB" sz="4000" dirty="0">
                <a:latin typeface="Garamond" panose="02020404030301010803" pitchFamily="18" charset="0"/>
              </a:rPr>
              <a:t>  </a:t>
            </a:r>
            <a:r>
              <a:rPr lang="en-GB" sz="4800" dirty="0">
                <a:latin typeface="Garamond" panose="02020404030301010803" pitchFamily="18" charset="0"/>
              </a:rPr>
              <a:t>“I will give you the keys of the kingdom of heaven.”</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9" name="Picture 8">
            <a:extLst>
              <a:ext uri="{FF2B5EF4-FFF2-40B4-BE49-F238E27FC236}">
                <a16:creationId xmlns:a16="http://schemas.microsoft.com/office/drawing/2014/main" id="{A3A9E035-EC1C-4A38-AB36-A8FD80C954E7}"/>
              </a:ext>
            </a:extLst>
          </p:cNvPr>
          <p:cNvPicPr>
            <a:picLocks noChangeAspect="1"/>
          </p:cNvPicPr>
          <p:nvPr/>
        </p:nvPicPr>
        <p:blipFill>
          <a:blip r:embed="rId3"/>
          <a:srcRect l="15229" r="10366"/>
          <a:stretch>
            <a:fillRect/>
          </a:stretch>
        </p:blipFill>
        <p:spPr>
          <a:xfrm>
            <a:off x="653143" y="2240042"/>
            <a:ext cx="4777273" cy="4229690"/>
          </a:xfrm>
          <a:prstGeom prst="rect">
            <a:avLst/>
          </a:prstGeom>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EC4F2-1727-C638-FE7F-52D32CE26A2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304672A-F10D-4883-5060-20EDCA23C37D}"/>
              </a:ext>
            </a:extLst>
          </p:cNvPr>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a:extLst>
              <a:ext uri="{FF2B5EF4-FFF2-40B4-BE49-F238E27FC236}">
                <a16:creationId xmlns:a16="http://schemas.microsoft.com/office/drawing/2014/main" id="{1FA10F89-3834-7879-9320-C424AB1ED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a:extLst>
              <a:ext uri="{FF2B5EF4-FFF2-40B4-BE49-F238E27FC236}">
                <a16:creationId xmlns:a16="http://schemas.microsoft.com/office/drawing/2014/main" id="{3FF70EF8-437B-1BDD-3DFF-5D6C8A25D59B}"/>
              </a:ext>
            </a:extLst>
          </p:cNvPr>
          <p:cNvPicPr>
            <a:picLocks noChangeAspect="1"/>
          </p:cNvPicPr>
          <p:nvPr/>
        </p:nvPicPr>
        <p:blipFill>
          <a:blip r:embed="rId3"/>
          <a:stretch>
            <a:fillRect/>
          </a:stretch>
        </p:blipFill>
        <p:spPr>
          <a:xfrm>
            <a:off x="-107610" y="0"/>
            <a:ext cx="12407220" cy="6858000"/>
          </a:xfrm>
          <a:prstGeom prst="rect">
            <a:avLst/>
          </a:prstGeom>
        </p:spPr>
      </p:pic>
    </p:spTree>
    <p:extLst>
      <p:ext uri="{BB962C8B-B14F-4D97-AF65-F5344CB8AC3E}">
        <p14:creationId xmlns:p14="http://schemas.microsoft.com/office/powerpoint/2010/main" val="101690269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5069711" y="1988177"/>
            <a:ext cx="7122290" cy="3662606"/>
          </a:xfrm>
          <a:prstGeom prst="rect">
            <a:avLst/>
          </a:prstGeom>
          <a:noFill/>
        </p:spPr>
        <p:txBody>
          <a:bodyPr wrap="square" rtlCol="0">
            <a:spAutoFit/>
          </a:bodyPr>
          <a:lstStyle/>
          <a:p>
            <a:pPr algn="ctr">
              <a:lnSpc>
                <a:spcPct val="107000"/>
              </a:lnSpc>
              <a:spcAft>
                <a:spcPts val="800"/>
              </a:spcAft>
              <a:buClr>
                <a:srgbClr val="212121"/>
              </a:buClr>
            </a:pPr>
            <a:r>
              <a:rPr lang="en-GB" sz="5400" dirty="0">
                <a:effectLst/>
                <a:latin typeface="Garamond" panose="02020404030301010803" pitchFamily="18" charset="0"/>
                <a:ea typeface="Calibri" panose="020F0502020204030204" pitchFamily="34" charset="0"/>
                <a:cs typeface="Times New Roman" panose="02020603050405020304" pitchFamily="18" charset="0"/>
              </a:rPr>
              <a:t>“</a:t>
            </a:r>
            <a:r>
              <a:rPr lang="en-GB" sz="5400" dirty="0">
                <a:latin typeface="Garamond" panose="02020404030301010803" pitchFamily="18" charset="0"/>
              </a:rPr>
              <a:t>Reconciliation               is an invincible sign               of hope.”</a:t>
            </a:r>
          </a:p>
          <a:p>
            <a:pPr algn="ctr"/>
            <a:endParaRPr lang="en-GB" sz="1600" dirty="0">
              <a:solidFill>
                <a:srgbClr val="333333"/>
              </a:solidFill>
              <a:latin typeface="Garamond" panose="02020404030301010803" pitchFamily="18" charset="0"/>
              <a:cs typeface="Times New Roman" panose="02020603050405020304" pitchFamily="18" charset="0"/>
            </a:endParaRPr>
          </a:p>
          <a:p>
            <a:pPr algn="ctr"/>
            <a:r>
              <a:rPr lang="en-GB" sz="3200" dirty="0">
                <a:solidFill>
                  <a:srgbClr val="333333"/>
                </a:solidFill>
                <a:latin typeface="Garamond" panose="02020404030301010803" pitchFamily="18" charset="0"/>
                <a:cs typeface="Times New Roman" panose="02020603050405020304" pitchFamily="18" charset="0"/>
              </a:rPr>
              <a:t>- Pope Francis</a:t>
            </a: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6A6E27-F275-EC0F-3707-6FA7811A45FA}"/>
              </a:ext>
            </a:extLst>
          </p:cNvPr>
          <p:cNvSpPr txBox="1"/>
          <p:nvPr/>
        </p:nvSpPr>
        <p:spPr>
          <a:xfrm>
            <a:off x="11214425" y="5901544"/>
            <a:ext cx="977575"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sp>
        <p:nvSpPr>
          <p:cNvPr id="9" name="Rectangle 8">
            <a:extLst>
              <a:ext uri="{FF2B5EF4-FFF2-40B4-BE49-F238E27FC236}">
                <a16:creationId xmlns:a16="http://schemas.microsoft.com/office/drawing/2014/main" id="{86DF3ECD-1A94-4E29-B9CC-75D7B04FE216}"/>
              </a:ext>
            </a:extLst>
          </p:cNvPr>
          <p:cNvSpPr/>
          <p:nvPr/>
        </p:nvSpPr>
        <p:spPr>
          <a:xfrm>
            <a:off x="226337" y="1637472"/>
            <a:ext cx="7718487" cy="461665"/>
          </a:xfrm>
          <a:prstGeom prst="rect">
            <a:avLst/>
          </a:prstGeom>
        </p:spPr>
        <p:txBody>
          <a:bodyPr wrap="square">
            <a:spAutoFit/>
          </a:bodyPr>
          <a:lstStyle/>
          <a:p>
            <a:pPr algn="just">
              <a:defRPr/>
            </a:pPr>
            <a:endParaRPr lang="en-US" sz="2400" dirty="0">
              <a:solidFill>
                <a:srgbClr val="202122"/>
              </a:solidFill>
              <a:latin typeface="Garamond" panose="02020404030301010803" pitchFamily="18" charset="0"/>
            </a:endParaRPr>
          </a:p>
        </p:txBody>
      </p:sp>
      <p:sp>
        <p:nvSpPr>
          <p:cNvPr id="4" name="Title 1">
            <a:extLst>
              <a:ext uri="{FF2B5EF4-FFF2-40B4-BE49-F238E27FC236}">
                <a16:creationId xmlns:a16="http://schemas.microsoft.com/office/drawing/2014/main" id="{71DD583C-9587-8EB3-4F9A-934984566EC0}"/>
              </a:ext>
            </a:extLst>
          </p:cNvPr>
          <p:cNvSpPr txBox="1">
            <a:spLocks/>
          </p:cNvSpPr>
          <p:nvPr/>
        </p:nvSpPr>
        <p:spPr>
          <a:xfrm>
            <a:off x="296378" y="98769"/>
            <a:ext cx="11637004" cy="132616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chemeClr val="accent1">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St Elizabeth of Portugal : Feast Day 4</a:t>
            </a:r>
            <a:r>
              <a:rPr lang="en-US" sz="4800" baseline="30000" dirty="0">
                <a:solidFill>
                  <a:schemeClr val="accent1">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th</a:t>
            </a:r>
            <a:r>
              <a:rPr lang="en-US" sz="4800" dirty="0">
                <a:solidFill>
                  <a:schemeClr val="accent1">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 July</a:t>
            </a:r>
            <a:endParaRPr lang="en-GB" sz="4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5575" y="5901545"/>
            <a:ext cx="788173" cy="934131"/>
          </a:xfrm>
          <a:prstGeom prst="rect">
            <a:avLst/>
          </a:prstGeom>
        </p:spPr>
      </p:pic>
      <p:sp>
        <p:nvSpPr>
          <p:cNvPr id="3" name="TextBox 2">
            <a:extLst>
              <a:ext uri="{FF2B5EF4-FFF2-40B4-BE49-F238E27FC236}">
                <a16:creationId xmlns:a16="http://schemas.microsoft.com/office/drawing/2014/main" id="{8BF3273C-962E-617E-59F7-7F370560810A}"/>
              </a:ext>
            </a:extLst>
          </p:cNvPr>
          <p:cNvSpPr txBox="1"/>
          <p:nvPr/>
        </p:nvSpPr>
        <p:spPr>
          <a:xfrm>
            <a:off x="10236850" y="5901545"/>
            <a:ext cx="977575"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pic>
        <p:nvPicPr>
          <p:cNvPr id="8" name="Picture 7">
            <a:extLst>
              <a:ext uri="{FF2B5EF4-FFF2-40B4-BE49-F238E27FC236}">
                <a16:creationId xmlns:a16="http://schemas.microsoft.com/office/drawing/2014/main" id="{AD054099-AA9B-6BB9-19DE-7825CEB50B2C}"/>
              </a:ext>
            </a:extLst>
          </p:cNvPr>
          <p:cNvPicPr>
            <a:picLocks noChangeAspect="1"/>
          </p:cNvPicPr>
          <p:nvPr/>
        </p:nvPicPr>
        <p:blipFill rotWithShape="1">
          <a:blip r:embed="rId3"/>
          <a:srcRect l="83155" t="81812" r="3301" b="8868"/>
          <a:stretch/>
        </p:blipFill>
        <p:spPr>
          <a:xfrm>
            <a:off x="9769159" y="5891289"/>
            <a:ext cx="2439662" cy="944387"/>
          </a:xfrm>
          <a:prstGeom prst="rect">
            <a:avLst/>
          </a:prstGeom>
        </p:spPr>
      </p:pic>
      <p:sp>
        <p:nvSpPr>
          <p:cNvPr id="12" name="Rectangle 7">
            <a:extLst>
              <a:ext uri="{FF2B5EF4-FFF2-40B4-BE49-F238E27FC236}">
                <a16:creationId xmlns:a16="http://schemas.microsoft.com/office/drawing/2014/main" id="{C55AA544-6F73-1249-9F0A-29EA754A6686}"/>
              </a:ext>
            </a:extLst>
          </p:cNvPr>
          <p:cNvSpPr>
            <a:spLocks noChangeArrowheads="1"/>
          </p:cNvSpPr>
          <p:nvPr/>
        </p:nvSpPr>
        <p:spPr bwMode="auto">
          <a:xfrm>
            <a:off x="4085580" y="1515728"/>
            <a:ext cx="744015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US" sz="2800" dirty="0">
                <a:latin typeface="Garamond" panose="02020404030301010803" pitchFamily="18" charset="0"/>
              </a:rPr>
              <a:t>Saint Elizabeth (1271 – 4</a:t>
            </a:r>
            <a:r>
              <a:rPr lang="en-US" sz="2800" baseline="30000" dirty="0">
                <a:latin typeface="Garamond" panose="02020404030301010803" pitchFamily="18" charset="0"/>
              </a:rPr>
              <a:t>th</a:t>
            </a:r>
            <a:r>
              <a:rPr lang="en-US" sz="2800" dirty="0">
                <a:latin typeface="Garamond" panose="02020404030301010803" pitchFamily="18" charset="0"/>
              </a:rPr>
              <a:t> July </a:t>
            </a:r>
            <a:r>
              <a:rPr lang="en-US" sz="2800">
                <a:latin typeface="Garamond" panose="02020404030301010803" pitchFamily="18" charset="0"/>
              </a:rPr>
              <a:t>1336) </a:t>
            </a:r>
            <a:r>
              <a:rPr lang="en-US" sz="2800" dirty="0">
                <a:latin typeface="Garamond" panose="02020404030301010803" pitchFamily="18" charset="0"/>
              </a:rPr>
              <a:t>was queen consort of Portugal and is venerated as a saint of the Catholic Church. Elizabeth showed an early enthusiasm for her faith, saying the full Divine Office daily, fasting and attending Mass twice a day.</a:t>
            </a:r>
          </a:p>
          <a:p>
            <a:pPr algn="just"/>
            <a:endParaRPr lang="en-US" sz="400" dirty="0">
              <a:latin typeface="Garamond" panose="02020404030301010803" pitchFamily="18" charset="0"/>
            </a:endParaRPr>
          </a:p>
          <a:p>
            <a:pPr algn="just"/>
            <a:r>
              <a:rPr lang="en-US" sz="2800" dirty="0">
                <a:latin typeface="Garamond" panose="02020404030301010803" pitchFamily="18" charset="0"/>
              </a:rPr>
              <a:t>After her marriage to King Denis of Portugal, Elizabeth showed her devotion to the poor and sick. As a widow, she retired to the monastery of the Poor Clare nuns, joining the Third Order of St. Francis and devoting the rest of her life to the poor and sick in obscurity.</a:t>
            </a:r>
            <a:endParaRPr lang="en-US" dirty="0"/>
          </a:p>
        </p:txBody>
      </p:sp>
      <p:pic>
        <p:nvPicPr>
          <p:cNvPr id="6" name="Picture 5">
            <a:extLst>
              <a:ext uri="{FF2B5EF4-FFF2-40B4-BE49-F238E27FC236}">
                <a16:creationId xmlns:a16="http://schemas.microsoft.com/office/drawing/2014/main" id="{E80AE695-681A-F721-2C5E-08739F62A363}"/>
              </a:ext>
            </a:extLst>
          </p:cNvPr>
          <p:cNvPicPr>
            <a:picLocks noChangeAspect="1"/>
          </p:cNvPicPr>
          <p:nvPr/>
        </p:nvPicPr>
        <p:blipFill>
          <a:blip r:embed="rId4"/>
          <a:stretch>
            <a:fillRect/>
          </a:stretch>
        </p:blipFill>
        <p:spPr>
          <a:xfrm>
            <a:off x="283260" y="1592387"/>
            <a:ext cx="3560951" cy="5170376"/>
          </a:xfrm>
          <a:prstGeom prst="rect">
            <a:avLst/>
          </a:prstGeom>
        </p:spPr>
      </p:pic>
    </p:spTree>
    <p:extLst>
      <p:ext uri="{BB962C8B-B14F-4D97-AF65-F5344CB8AC3E}">
        <p14:creationId xmlns:p14="http://schemas.microsoft.com/office/powerpoint/2010/main" val="248741893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280185"/>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rgbClr val="2E75B6"/>
                </a:solidFill>
                <a:latin typeface="Garamond" panose="02020404030301010803" pitchFamily="18" charset="0"/>
              </a:rPr>
              <a:t>Rites of the Catholic Church # 5</a:t>
            </a:r>
            <a:endParaRPr lang="en-GB" sz="6000" b="1" dirty="0">
              <a:solidFill>
                <a:srgbClr val="2E75B6"/>
              </a:solidFill>
              <a:latin typeface="Garamond" panose="02020404030301010803" pitchFamily="18" charset="0"/>
            </a:endParaRPr>
          </a:p>
        </p:txBody>
      </p:sp>
      <p:sp>
        <p:nvSpPr>
          <p:cNvPr id="3" name="Title 1">
            <a:extLst>
              <a:ext uri="{FF2B5EF4-FFF2-40B4-BE49-F238E27FC236}">
                <a16:creationId xmlns:a16="http://schemas.microsoft.com/office/drawing/2014/main" id="{AF93147B-923A-EE28-4743-D41E46DEB6A1}"/>
              </a:ext>
            </a:extLst>
          </p:cNvPr>
          <p:cNvSpPr txBox="1">
            <a:spLocks/>
          </p:cNvSpPr>
          <p:nvPr/>
        </p:nvSpPr>
        <p:spPr>
          <a:xfrm>
            <a:off x="239697" y="5445760"/>
            <a:ext cx="9704403" cy="1215618"/>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rgbClr val="2E75B6"/>
                </a:solidFill>
                <a:latin typeface="Garamond" panose="02020404030301010803" pitchFamily="18" charset="0"/>
              </a:rPr>
              <a:t>The Byzantine Rite</a:t>
            </a:r>
            <a:endParaRPr lang="en-GB" sz="6000" b="1" dirty="0">
              <a:solidFill>
                <a:srgbClr val="2E75B6"/>
              </a:solidFill>
              <a:latin typeface="Garamond" panose="02020404030301010803" pitchFamily="18" charset="0"/>
            </a:endParaRPr>
          </a:p>
        </p:txBody>
      </p:sp>
      <p:sp>
        <p:nvSpPr>
          <p:cNvPr id="7" name="TextBox 6">
            <a:extLst>
              <a:ext uri="{FF2B5EF4-FFF2-40B4-BE49-F238E27FC236}">
                <a16:creationId xmlns:a16="http://schemas.microsoft.com/office/drawing/2014/main" id="{1D60F796-3A2E-1399-7B46-B0AF45C3F469}"/>
              </a:ext>
            </a:extLst>
          </p:cNvPr>
          <p:cNvSpPr txBox="1"/>
          <p:nvPr/>
        </p:nvSpPr>
        <p:spPr>
          <a:xfrm>
            <a:off x="4935894" y="1763058"/>
            <a:ext cx="6880285" cy="4339650"/>
          </a:xfrm>
          <a:prstGeom prst="rect">
            <a:avLst/>
          </a:prstGeom>
          <a:noFill/>
        </p:spPr>
        <p:txBody>
          <a:bodyPr wrap="square" rtlCol="0">
            <a:spAutoFit/>
          </a:bodyPr>
          <a:lstStyle/>
          <a:p>
            <a:pPr algn="ctr"/>
            <a:r>
              <a:rPr lang="en-GB" sz="2400" b="1" dirty="0">
                <a:latin typeface="Garamond" panose="02020404030301010803" pitchFamily="18" charset="0"/>
              </a:rPr>
              <a:t>THE RUTHENIAN CATHOLIC CHURCH</a:t>
            </a:r>
          </a:p>
          <a:p>
            <a:pPr algn="ctr"/>
            <a:endParaRPr lang="en-GB" sz="400" b="1" dirty="0">
              <a:solidFill>
                <a:srgbClr val="FF0000"/>
              </a:solidFill>
              <a:latin typeface="Garamond" panose="02020404030301010803" pitchFamily="18" charset="0"/>
            </a:endParaRPr>
          </a:p>
          <a:p>
            <a:pPr algn="just"/>
            <a:r>
              <a:rPr lang="en-US" sz="2400" dirty="0">
                <a:latin typeface="Garamond" panose="02020404030301010803" pitchFamily="18" charset="0"/>
              </a:rPr>
              <a:t>The picture shows the Bishop Artur </a:t>
            </a:r>
            <a:r>
              <a:rPr lang="en-US" sz="2400" dirty="0" err="1">
                <a:latin typeface="Garamond" panose="02020404030301010803" pitchFamily="18" charset="0"/>
              </a:rPr>
              <a:t>Bubnevych</a:t>
            </a:r>
            <a:r>
              <a:rPr lang="en-US" sz="2400" dirty="0">
                <a:latin typeface="Garamond" panose="02020404030301010803" pitchFamily="18" charset="0"/>
              </a:rPr>
              <a:t> of Holy Protection of Mary Byzantine Catholic Eparchy of Phoenix, Arizona.  He was consecrated on 28</a:t>
            </a:r>
            <a:r>
              <a:rPr lang="en-US" sz="2400" baseline="30000" dirty="0">
                <a:latin typeface="Garamond" panose="02020404030301010803" pitchFamily="18" charset="0"/>
              </a:rPr>
              <a:t>th</a:t>
            </a:r>
            <a:r>
              <a:rPr lang="en-US" sz="2400" dirty="0">
                <a:latin typeface="Garamond" panose="02020404030301010803" pitchFamily="18" charset="0"/>
              </a:rPr>
              <a:t> January this year; his eparchy (diocese) of the Ruthenian Greek Catholic Church has 19 parishes. </a:t>
            </a:r>
          </a:p>
          <a:p>
            <a:pPr algn="just"/>
            <a:endParaRPr lang="en-US" sz="800" dirty="0">
              <a:latin typeface="Garamond" panose="02020404030301010803" pitchFamily="18" charset="0"/>
            </a:endParaRPr>
          </a:p>
          <a:p>
            <a:pPr algn="just"/>
            <a:r>
              <a:rPr lang="en-US" sz="2400" dirty="0">
                <a:latin typeface="Garamond" panose="02020404030301010803" pitchFamily="18" charset="0"/>
              </a:rPr>
              <a:t>“I'm being carried by the grace of God and the prayers of the faithful,” he said; “I’m excited to start my ministry and to learn.”</a:t>
            </a:r>
          </a:p>
          <a:p>
            <a:pPr algn="just">
              <a:buNone/>
            </a:pPr>
            <a:endParaRPr lang="en-US" sz="2400" dirty="0">
              <a:solidFill>
                <a:srgbClr val="202122"/>
              </a:solidFill>
              <a:latin typeface="Garamond" panose="02020404030301010803" pitchFamily="18" charset="0"/>
            </a:endParaRPr>
          </a:p>
          <a:p>
            <a:pPr algn="just">
              <a:buNone/>
            </a:pPr>
            <a:endParaRPr lang="en-US" sz="2400" b="0" i="0" dirty="0">
              <a:solidFill>
                <a:srgbClr val="202122"/>
              </a:solidFill>
              <a:effectLst/>
              <a:latin typeface="Garamond" panose="02020404030301010803" pitchFamily="18" charset="0"/>
            </a:endParaRPr>
          </a:p>
        </p:txBody>
      </p:sp>
      <p:pic>
        <p:nvPicPr>
          <p:cNvPr id="8" name="Picture 7">
            <a:extLst>
              <a:ext uri="{FF2B5EF4-FFF2-40B4-BE49-F238E27FC236}">
                <a16:creationId xmlns:a16="http://schemas.microsoft.com/office/drawing/2014/main" id="{D3677C7D-D860-862C-DEED-ACFD81CD2B23}"/>
              </a:ext>
            </a:extLst>
          </p:cNvPr>
          <p:cNvPicPr>
            <a:picLocks noChangeAspect="1"/>
          </p:cNvPicPr>
          <p:nvPr/>
        </p:nvPicPr>
        <p:blipFill>
          <a:blip r:embed="rId3"/>
          <a:srcRect r="12740"/>
          <a:stretch>
            <a:fillRect/>
          </a:stretch>
        </p:blipFill>
        <p:spPr>
          <a:xfrm>
            <a:off x="239697" y="1801339"/>
            <a:ext cx="4537576" cy="3524964"/>
          </a:xfrm>
          <a:prstGeom prst="rect">
            <a:avLst/>
          </a:prstGeom>
        </p:spPr>
      </p:pic>
    </p:spTree>
    <p:extLst>
      <p:ext uri="{BB962C8B-B14F-4D97-AF65-F5344CB8AC3E}">
        <p14:creationId xmlns:p14="http://schemas.microsoft.com/office/powerpoint/2010/main" val="188430160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6ABD0-6EA9-E11C-AAE8-6D43F9CE5D1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DE9C6F9-B731-E145-49D9-76FEAD5791E3}"/>
              </a:ext>
            </a:extLst>
          </p:cNvPr>
          <p:cNvSpPr>
            <a:spLocks noGrp="1"/>
          </p:cNvSpPr>
          <p:nvPr>
            <p:ph type="subTitle" idx="1"/>
          </p:nvPr>
        </p:nvSpPr>
        <p:spPr>
          <a:xfrm>
            <a:off x="1523996" y="5884888"/>
            <a:ext cx="9144000" cy="1655762"/>
          </a:xfrm>
        </p:spPr>
        <p:txBody>
          <a:bodyPr>
            <a:normAutofit/>
          </a:bodyPr>
          <a:lstStyle/>
          <a:p>
            <a:r>
              <a:rPr lang="en-GB" sz="2800" dirty="0">
                <a:solidFill>
                  <a:schemeClr val="accent4">
                    <a:lumMod val="75000"/>
                  </a:schemeClr>
                </a:solidFill>
                <a:latin typeface="Garamond" panose="02020404030301010803" pitchFamily="18" charset="0"/>
              </a:rPr>
              <a:t>Monday 30</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June 2025</a:t>
            </a:r>
          </a:p>
        </p:txBody>
      </p:sp>
      <p:pic>
        <p:nvPicPr>
          <p:cNvPr id="4" name="Picture 3">
            <a:extLst>
              <a:ext uri="{FF2B5EF4-FFF2-40B4-BE49-F238E27FC236}">
                <a16:creationId xmlns:a16="http://schemas.microsoft.com/office/drawing/2014/main" id="{7738417C-8675-B644-98E5-4CAA2D6238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a:extLst>
              <a:ext uri="{FF2B5EF4-FFF2-40B4-BE49-F238E27FC236}">
                <a16:creationId xmlns:a16="http://schemas.microsoft.com/office/drawing/2014/main" id="{F505DDB4-2506-8B64-077F-E38B21AB4277}"/>
              </a:ext>
            </a:extLst>
          </p:cNvPr>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a:extLst>
              <a:ext uri="{FF2B5EF4-FFF2-40B4-BE49-F238E27FC236}">
                <a16:creationId xmlns:a16="http://schemas.microsoft.com/office/drawing/2014/main" id="{D586A7A4-2634-0C95-1E8C-ED43E80C6176}"/>
              </a:ext>
            </a:extLst>
          </p:cNvPr>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a:extLst>
              <a:ext uri="{FF2B5EF4-FFF2-40B4-BE49-F238E27FC236}">
                <a16:creationId xmlns:a16="http://schemas.microsoft.com/office/drawing/2014/main" id="{8EBDC0C2-B713-5379-FADA-609322B5C9EE}"/>
              </a:ext>
            </a:extLst>
          </p:cNvPr>
          <p:cNvSpPr txBox="1">
            <a:spLocks/>
          </p:cNvSpPr>
          <p:nvPr/>
        </p:nvSpPr>
        <p:spPr>
          <a:xfrm>
            <a:off x="1040141"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a:extLst>
              <a:ext uri="{FF2B5EF4-FFF2-40B4-BE49-F238E27FC236}">
                <a16:creationId xmlns:a16="http://schemas.microsoft.com/office/drawing/2014/main" id="{64E82007-61CF-3089-66BD-99FDF6FC29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7" name="Picture 6">
            <a:extLst>
              <a:ext uri="{FF2B5EF4-FFF2-40B4-BE49-F238E27FC236}">
                <a16:creationId xmlns:a16="http://schemas.microsoft.com/office/drawing/2014/main" id="{159B71C1-CB48-309F-3708-0DA17E4597DE}"/>
              </a:ext>
            </a:extLst>
          </p:cNvPr>
          <p:cNvPicPr>
            <a:picLocks noChangeAspect="1"/>
          </p:cNvPicPr>
          <p:nvPr/>
        </p:nvPicPr>
        <p:blipFill>
          <a:blip r:embed="rId4"/>
          <a:srcRect t="9636"/>
          <a:stretch>
            <a:fillRect/>
          </a:stretch>
        </p:blipFill>
        <p:spPr>
          <a:xfrm>
            <a:off x="2927811" y="1917792"/>
            <a:ext cx="6336371" cy="3147902"/>
          </a:xfrm>
          <a:prstGeom prst="rect">
            <a:avLst/>
          </a:prstGeom>
        </p:spPr>
      </p:pic>
    </p:spTree>
    <p:extLst>
      <p:ext uri="{BB962C8B-B14F-4D97-AF65-F5344CB8AC3E}">
        <p14:creationId xmlns:p14="http://schemas.microsoft.com/office/powerpoint/2010/main" val="3695204792"/>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2.xml><?xml version="1.0" encoding="utf-8"?>
<ds:datastoreItem xmlns:ds="http://schemas.openxmlformats.org/officeDocument/2006/customXml" ds:itemID="{5F5F0585-C9A4-4F37-BF45-19570350497D}">
  <ds:schemaRefs>
    <ds:schemaRef ds:uri="66f78821-969e-443f-8b7e-99ce487fda93"/>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11102</TotalTime>
  <Words>319</Words>
  <Application>Microsoft Office PowerPoint</Application>
  <PresentationFormat>Widescreen</PresentationFormat>
  <Paragraphs>42</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Rites of the Catholic Church # 5</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718</cp:revision>
  <dcterms:created xsi:type="dcterms:W3CDTF">2019-09-06T14:56:38Z</dcterms:created>
  <dcterms:modified xsi:type="dcterms:W3CDTF">2025-06-18T08:54:03Z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