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77" r:id="rId6"/>
    <p:sldId id="297" r:id="rId7"/>
    <p:sldId id="396" r:id="rId8"/>
    <p:sldId id="360" r:id="rId9"/>
    <p:sldId id="424" r:id="rId10"/>
    <p:sldId id="402" r:id="rId11"/>
    <p:sldId id="42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1D0D45-FDE6-4C76-BF08-2AA48946EE74}" v="20" dt="2025-06-24T07:52:58.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97B5D8CD-FECE-499E-8B99-6C13E8A91FC1}"/>
    <pc:docChg chg="undo custSel modSld">
      <pc:chgData name="John Adams" userId="1143faee-bb16-416e-8056-0ed4c730fe93" providerId="ADAL" clId="{97B5D8CD-FECE-499E-8B99-6C13E8A91FC1}" dt="2025-04-03T10:59:45.084" v="833" actId="732"/>
      <pc:docMkLst>
        <pc:docMk/>
      </pc:docMkLst>
      <pc:sldChg chg="modSp mod">
        <pc:chgData name="John Adams" userId="1143faee-bb16-416e-8056-0ed4c730fe93" providerId="ADAL" clId="{97B5D8CD-FECE-499E-8B99-6C13E8A91FC1}" dt="2025-04-03T10:49:22.686" v="290" actId="404"/>
        <pc:sldMkLst>
          <pc:docMk/>
          <pc:sldMk cId="2058881387" sldId="297"/>
        </pc:sldMkLst>
        <pc:spChg chg="mod">
          <ac:chgData name="John Adams" userId="1143faee-bb16-416e-8056-0ed4c730fe93" providerId="ADAL" clId="{97B5D8CD-FECE-499E-8B99-6C13E8A91FC1}" dt="2025-04-03T10:49:22.686" v="290" actId="404"/>
          <ac:spMkLst>
            <pc:docMk/>
            <pc:sldMk cId="2058881387" sldId="297"/>
            <ac:spMk id="3" creationId="{00000000-0000-0000-0000-000000000000}"/>
          </ac:spMkLst>
        </pc:spChg>
        <pc:picChg chg="mod">
          <ac:chgData name="John Adams" userId="1143faee-bb16-416e-8056-0ed4c730fe93" providerId="ADAL" clId="{97B5D8CD-FECE-499E-8B99-6C13E8A91FC1}" dt="2025-04-03T10:37:27.057" v="245" actId="14100"/>
          <ac:picMkLst>
            <pc:docMk/>
            <pc:sldMk cId="2058881387" sldId="297"/>
            <ac:picMk id="1026" creationId="{8C0BB082-7727-8901-CE4B-6FE41B12C344}"/>
          </ac:picMkLst>
        </pc:picChg>
      </pc:sldChg>
      <pc:sldChg chg="modSp mod">
        <pc:chgData name="John Adams" userId="1143faee-bb16-416e-8056-0ed4c730fe93" providerId="ADAL" clId="{97B5D8CD-FECE-499E-8B99-6C13E8A91FC1}" dt="2025-04-03T10:52:14.767" v="646" actId="1076"/>
        <pc:sldMkLst>
          <pc:docMk/>
          <pc:sldMk cId="3373429092" sldId="360"/>
        </pc:sldMkLst>
        <pc:spChg chg="mod">
          <ac:chgData name="John Adams" userId="1143faee-bb16-416e-8056-0ed4c730fe93" providerId="ADAL" clId="{97B5D8CD-FECE-499E-8B99-6C13E8A91FC1}" dt="2025-04-03T10:52:14.767" v="646" actId="1076"/>
          <ac:spMkLst>
            <pc:docMk/>
            <pc:sldMk cId="3373429092" sldId="360"/>
            <ac:spMk id="4" creationId="{00000000-0000-0000-0000-000000000000}"/>
          </ac:spMkLst>
        </pc:spChg>
      </pc:sldChg>
      <pc:sldChg chg="addSp delSp modSp mod">
        <pc:chgData name="John Adams" userId="1143faee-bb16-416e-8056-0ed4c730fe93" providerId="ADAL" clId="{97B5D8CD-FECE-499E-8B99-6C13E8A91FC1}" dt="2025-04-03T10:35:40.028" v="242" actId="18131"/>
        <pc:sldMkLst>
          <pc:docMk/>
          <pc:sldMk cId="798404022" sldId="377"/>
        </pc:sldMkLst>
        <pc:spChg chg="add mod">
          <ac:chgData name="John Adams" userId="1143faee-bb16-416e-8056-0ed4c730fe93" providerId="ADAL" clId="{97B5D8CD-FECE-499E-8B99-6C13E8A91FC1}" dt="2025-04-03T10:34:23.008" v="234" actId="1076"/>
          <ac:spMkLst>
            <pc:docMk/>
            <pc:sldMk cId="798404022" sldId="377"/>
            <ac:spMk id="2" creationId="{39C1BE0E-CA29-795B-D84B-F35E94734E3E}"/>
          </ac:spMkLst>
        </pc:spChg>
        <pc:spChg chg="mod">
          <ac:chgData name="John Adams" userId="1143faee-bb16-416e-8056-0ed4c730fe93" providerId="ADAL" clId="{97B5D8CD-FECE-499E-8B99-6C13E8A91FC1}" dt="2025-04-03T10:34:18.892" v="233" actId="14100"/>
          <ac:spMkLst>
            <pc:docMk/>
            <pc:sldMk cId="798404022" sldId="377"/>
            <ac:spMk id="8" creationId="{00000000-0000-0000-0000-000000000000}"/>
          </ac:spMkLst>
        </pc:spChg>
      </pc:sldChg>
      <pc:sldChg chg="modSp">
        <pc:chgData name="John Adams" userId="1143faee-bb16-416e-8056-0ed4c730fe93" providerId="ADAL" clId="{97B5D8CD-FECE-499E-8B99-6C13E8A91FC1}" dt="2025-04-03T10:30:09.026" v="2" actId="1076"/>
        <pc:sldMkLst>
          <pc:docMk/>
          <pc:sldMk cId="3196370579" sldId="394"/>
        </pc:sldMkLst>
        <pc:picChg chg="mod">
          <ac:chgData name="John Adams" userId="1143faee-bb16-416e-8056-0ed4c730fe93" providerId="ADAL" clId="{97B5D8CD-FECE-499E-8B99-6C13E8A91FC1}" dt="2025-04-03T10:30:09.026" v="2" actId="1076"/>
          <ac:picMkLst>
            <pc:docMk/>
            <pc:sldMk cId="3196370579" sldId="394"/>
            <ac:picMk id="1026" creationId="{B9AAFD49-CB98-FB0E-74AF-2796700D10C5}"/>
          </ac:picMkLst>
        </pc:picChg>
      </pc:sldChg>
      <pc:sldChg chg="addSp delSp modSp mod">
        <pc:chgData name="John Adams" userId="1143faee-bb16-416e-8056-0ed4c730fe93" providerId="ADAL" clId="{97B5D8CD-FECE-499E-8B99-6C13E8A91FC1}" dt="2025-04-03T10:51:17.778" v="523" actId="1076"/>
        <pc:sldMkLst>
          <pc:docMk/>
          <pc:sldMk cId="863469421" sldId="396"/>
        </pc:sldMkLst>
        <pc:spChg chg="mod">
          <ac:chgData name="John Adams" userId="1143faee-bb16-416e-8056-0ed4c730fe93" providerId="ADAL" clId="{97B5D8CD-FECE-499E-8B99-6C13E8A91FC1}" dt="2025-04-03T10:51:17.778" v="523" actId="1076"/>
          <ac:spMkLst>
            <pc:docMk/>
            <pc:sldMk cId="863469421" sldId="396"/>
            <ac:spMk id="2" creationId="{00000000-0000-0000-0000-000000000000}"/>
          </ac:spMkLst>
        </pc:spChg>
        <pc:picChg chg="add mod">
          <ac:chgData name="John Adams" userId="1143faee-bb16-416e-8056-0ed4c730fe93" providerId="ADAL" clId="{97B5D8CD-FECE-499E-8B99-6C13E8A91FC1}" dt="2025-04-03T10:49:52.852" v="292"/>
          <ac:picMkLst>
            <pc:docMk/>
            <pc:sldMk cId="863469421" sldId="396"/>
            <ac:picMk id="3" creationId="{7FDA91F7-0ABB-2D5F-5018-53A5E7882A50}"/>
          </ac:picMkLst>
        </pc:picChg>
      </pc:sldChg>
      <pc:sldChg chg="addSp delSp modSp mod">
        <pc:chgData name="John Adams" userId="1143faee-bb16-416e-8056-0ed4c730fe93" providerId="ADAL" clId="{97B5D8CD-FECE-499E-8B99-6C13E8A91FC1}" dt="2025-04-03T10:59:45.084" v="833" actId="732"/>
        <pc:sldMkLst>
          <pc:docMk/>
          <pc:sldMk cId="1884301607" sldId="402"/>
        </pc:sldMkLst>
        <pc:spChg chg="mod">
          <ac:chgData name="John Adams" userId="1143faee-bb16-416e-8056-0ed4c730fe93" providerId="ADAL" clId="{97B5D8CD-FECE-499E-8B99-6C13E8A91FC1}" dt="2025-04-03T10:54:18.804" v="698" actId="20577"/>
          <ac:spMkLst>
            <pc:docMk/>
            <pc:sldMk cId="1884301607" sldId="402"/>
            <ac:spMk id="2" creationId="{053DEF37-16B6-88F0-0DD2-27EC9E80DED5}"/>
          </ac:spMkLst>
        </pc:spChg>
        <pc:spChg chg="mod">
          <ac:chgData name="John Adams" userId="1143faee-bb16-416e-8056-0ed4c730fe93" providerId="ADAL" clId="{97B5D8CD-FECE-499E-8B99-6C13E8A91FC1}" dt="2025-04-03T10:59:38.763" v="832" actId="1076"/>
          <ac:spMkLst>
            <pc:docMk/>
            <pc:sldMk cId="1884301607" sldId="402"/>
            <ac:spMk id="8" creationId="{00000000-0000-0000-0000-000000000000}"/>
          </ac:spMkLst>
        </pc:spChg>
        <pc:picChg chg="add mod">
          <ac:chgData name="John Adams" userId="1143faee-bb16-416e-8056-0ed4c730fe93" providerId="ADAL" clId="{97B5D8CD-FECE-499E-8B99-6C13E8A91FC1}" dt="2025-04-03T10:59:45.084" v="833" actId="732"/>
          <ac:picMkLst>
            <pc:docMk/>
            <pc:sldMk cId="1884301607" sldId="402"/>
            <ac:picMk id="2050" creationId="{D87D7327-C052-E043-EEB3-32001B16A8DF}"/>
          </ac:picMkLst>
        </pc:picChg>
      </pc:sldChg>
      <pc:sldChg chg="modSp mod">
        <pc:chgData name="John Adams" userId="1143faee-bb16-416e-8056-0ed4c730fe93" providerId="ADAL" clId="{97B5D8CD-FECE-499E-8B99-6C13E8A91FC1}" dt="2025-04-03T10:53:48.374" v="697" actId="14100"/>
        <pc:sldMkLst>
          <pc:docMk/>
          <pc:sldMk cId="2875218647" sldId="421"/>
        </pc:sldMkLst>
      </pc:sldChg>
    </pc:docChg>
  </pc:docChgLst>
  <pc:docChgLst>
    <pc:chgData name="John Adams" userId="1143faee-bb16-416e-8056-0ed4c730fe93" providerId="ADAL" clId="{F41D0D45-FDE6-4C76-BF08-2AA48946EE74}"/>
    <pc:docChg chg="custSel modSld">
      <pc:chgData name="John Adams" userId="1143faee-bb16-416e-8056-0ed4c730fe93" providerId="ADAL" clId="{F41D0D45-FDE6-4C76-BF08-2AA48946EE74}" dt="2025-06-24T07:57:43.369" v="288" actId="20577"/>
      <pc:docMkLst>
        <pc:docMk/>
      </pc:docMkLst>
      <pc:sldChg chg="modSp mod">
        <pc:chgData name="John Adams" userId="1143faee-bb16-416e-8056-0ed4c730fe93" providerId="ADAL" clId="{F41D0D45-FDE6-4C76-BF08-2AA48946EE74}" dt="2025-06-24T07:48:36.816" v="151" actId="1076"/>
        <pc:sldMkLst>
          <pc:docMk/>
          <pc:sldMk cId="2058881387" sldId="297"/>
        </pc:sldMkLst>
        <pc:spChg chg="mod">
          <ac:chgData name="John Adams" userId="1143faee-bb16-416e-8056-0ed4c730fe93" providerId="ADAL" clId="{F41D0D45-FDE6-4C76-BF08-2AA48946EE74}" dt="2025-06-24T07:48:36.816" v="151" actId="1076"/>
          <ac:spMkLst>
            <pc:docMk/>
            <pc:sldMk cId="2058881387" sldId="297"/>
            <ac:spMk id="3" creationId="{00000000-0000-0000-0000-000000000000}"/>
          </ac:spMkLst>
        </pc:spChg>
        <pc:picChg chg="mod">
          <ac:chgData name="John Adams" userId="1143faee-bb16-416e-8056-0ed4c730fe93" providerId="ADAL" clId="{F41D0D45-FDE6-4C76-BF08-2AA48946EE74}" dt="2025-06-24T07:48:30.293" v="150" actId="1076"/>
          <ac:picMkLst>
            <pc:docMk/>
            <pc:sldMk cId="2058881387" sldId="297"/>
            <ac:picMk id="1026" creationId="{8C0BB082-7727-8901-CE4B-6FE41B12C344}"/>
          </ac:picMkLst>
        </pc:picChg>
      </pc:sldChg>
      <pc:sldChg chg="modSp mod">
        <pc:chgData name="John Adams" userId="1143faee-bb16-416e-8056-0ed4c730fe93" providerId="ADAL" clId="{F41D0D45-FDE6-4C76-BF08-2AA48946EE74}" dt="2025-06-24T07:47:03.437" v="116" actId="20577"/>
        <pc:sldMkLst>
          <pc:docMk/>
          <pc:sldMk cId="798404022" sldId="377"/>
        </pc:sldMkLst>
        <pc:spChg chg="mod">
          <ac:chgData name="John Adams" userId="1143faee-bb16-416e-8056-0ed4c730fe93" providerId="ADAL" clId="{F41D0D45-FDE6-4C76-BF08-2AA48946EE74}" dt="2025-06-24T07:47:03.437" v="116" actId="20577"/>
          <ac:spMkLst>
            <pc:docMk/>
            <pc:sldMk cId="798404022" sldId="377"/>
            <ac:spMk id="2" creationId="{39C1BE0E-CA29-795B-D84B-F35E94734E3E}"/>
          </ac:spMkLst>
        </pc:spChg>
      </pc:sldChg>
      <pc:sldChg chg="modSp mod">
        <pc:chgData name="John Adams" userId="1143faee-bb16-416e-8056-0ed4c730fe93" providerId="ADAL" clId="{F41D0D45-FDE6-4C76-BF08-2AA48946EE74}" dt="2025-06-24T07:48:51.622" v="152" actId="1076"/>
        <pc:sldMkLst>
          <pc:docMk/>
          <pc:sldMk cId="863469421" sldId="396"/>
        </pc:sldMkLst>
        <pc:spChg chg="mod">
          <ac:chgData name="John Adams" userId="1143faee-bb16-416e-8056-0ed4c730fe93" providerId="ADAL" clId="{F41D0D45-FDE6-4C76-BF08-2AA48946EE74}" dt="2025-06-24T07:48:51.622" v="152" actId="1076"/>
          <ac:spMkLst>
            <pc:docMk/>
            <pc:sldMk cId="863469421" sldId="396"/>
            <ac:spMk id="2" creationId="{00000000-0000-0000-0000-000000000000}"/>
          </ac:spMkLst>
        </pc:spChg>
      </pc:sldChg>
      <pc:sldChg chg="modSp mod">
        <pc:chgData name="John Adams" userId="1143faee-bb16-416e-8056-0ed4c730fe93" providerId="ADAL" clId="{F41D0D45-FDE6-4C76-BF08-2AA48946EE74}" dt="2025-06-24T07:57:43.369" v="288" actId="20577"/>
        <pc:sldMkLst>
          <pc:docMk/>
          <pc:sldMk cId="1884301607" sldId="402"/>
        </pc:sldMkLst>
        <pc:spChg chg="mod">
          <ac:chgData name="John Adams" userId="1143faee-bb16-416e-8056-0ed4c730fe93" providerId="ADAL" clId="{F41D0D45-FDE6-4C76-BF08-2AA48946EE74}" dt="2025-06-24T07:57:43.369" v="288" actId="20577"/>
          <ac:spMkLst>
            <pc:docMk/>
            <pc:sldMk cId="1884301607" sldId="402"/>
            <ac:spMk id="8" creationId="{00000000-0000-0000-0000-000000000000}"/>
          </ac:spMkLst>
        </pc:spChg>
        <pc:picChg chg="mod">
          <ac:chgData name="John Adams" userId="1143faee-bb16-416e-8056-0ed4c730fe93" providerId="ADAL" clId="{F41D0D45-FDE6-4C76-BF08-2AA48946EE74}" dt="2025-06-24T07:52:58.799" v="204" actId="14100"/>
          <ac:picMkLst>
            <pc:docMk/>
            <pc:sldMk cId="1884301607" sldId="402"/>
            <ac:picMk id="2050" creationId="{D87D7327-C052-E043-EEB3-32001B16A8DF}"/>
          </ac:picMkLst>
        </pc:picChg>
      </pc:sldChg>
      <pc:sldChg chg="addSp delSp modSp mod">
        <pc:chgData name="John Adams" userId="1143faee-bb16-416e-8056-0ed4c730fe93" providerId="ADAL" clId="{F41D0D45-FDE6-4C76-BF08-2AA48946EE74}" dt="2025-06-24T07:52:30.977" v="202" actId="6549"/>
        <pc:sldMkLst>
          <pc:docMk/>
          <pc:sldMk cId="2169070951" sldId="424"/>
        </pc:sldMkLst>
        <pc:spChg chg="mod">
          <ac:chgData name="John Adams" userId="1143faee-bb16-416e-8056-0ed4c730fe93" providerId="ADAL" clId="{F41D0D45-FDE6-4C76-BF08-2AA48946EE74}" dt="2025-06-24T07:52:30.977" v="202" actId="6549"/>
          <ac:spMkLst>
            <pc:docMk/>
            <pc:sldMk cId="2169070951" sldId="424"/>
            <ac:spMk id="5" creationId="{00000000-0000-0000-0000-000000000000}"/>
          </ac:spMkLst>
        </pc:spChg>
        <pc:picChg chg="add mod">
          <ac:chgData name="John Adams" userId="1143faee-bb16-416e-8056-0ed4c730fe93" providerId="ADAL" clId="{F41D0D45-FDE6-4C76-BF08-2AA48946EE74}" dt="2025-06-24T07:51:08.413" v="163" actId="14100"/>
          <ac:picMkLst>
            <pc:docMk/>
            <pc:sldMk cId="2169070951" sldId="424"/>
            <ac:picMk id="1026" creationId="{F8EE5B62-0F16-6636-0E1C-CBF86F4A4881}"/>
          </ac:picMkLst>
        </pc:picChg>
        <pc:picChg chg="del mod">
          <ac:chgData name="John Adams" userId="1143faee-bb16-416e-8056-0ed4c730fe93" providerId="ADAL" clId="{F41D0D45-FDE6-4C76-BF08-2AA48946EE74}" dt="2025-06-24T07:50:35.105" v="155" actId="478"/>
          <ac:picMkLst>
            <pc:docMk/>
            <pc:sldMk cId="2169070951" sldId="424"/>
            <ac:picMk id="5122" creationId="{1DDB4BF2-8F3D-39E8-3EC0-90E86BCE1CED}"/>
          </ac:picMkLst>
        </pc:picChg>
      </pc:sldChg>
    </pc:docChg>
  </pc:docChgLst>
  <pc:docChgLst>
    <pc:chgData name="John Adams" userId="1143faee-bb16-416e-8056-0ed4c730fe93" providerId="ADAL" clId="{A1B7E1D6-6142-4183-832E-972F86365533}"/>
    <pc:docChg chg="modSld">
      <pc:chgData name="John Adams" userId="1143faee-bb16-416e-8056-0ed4c730fe93" providerId="ADAL" clId="{A1B7E1D6-6142-4183-832E-972F86365533}" dt="2025-04-22T08:56:01.315" v="1" actId="6549"/>
      <pc:docMkLst>
        <pc:docMk/>
      </pc:docMkLst>
      <pc:sldChg chg="modSp mod">
        <pc:chgData name="John Adams" userId="1143faee-bb16-416e-8056-0ed4c730fe93" providerId="ADAL" clId="{A1B7E1D6-6142-4183-832E-972F86365533}" dt="2025-04-22T08:56:01.315" v="1" actId="6549"/>
        <pc:sldMkLst>
          <pc:docMk/>
          <pc:sldMk cId="798404022" sldId="377"/>
        </pc:sldMkLst>
        <pc:spChg chg="mod">
          <ac:chgData name="John Adams" userId="1143faee-bb16-416e-8056-0ed4c730fe93" providerId="ADAL" clId="{A1B7E1D6-6142-4183-832E-972F86365533}" dt="2025-04-22T08:56:01.315" v="1" actId="6549"/>
          <ac:spMkLst>
            <pc:docMk/>
            <pc:sldMk cId="798404022" sldId="377"/>
            <ac:spMk id="2" creationId="{39C1BE0E-CA29-795B-D84B-F35E94734E3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24/06/2025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24/06/2025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24/06/2025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24/06/2025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24/06/2025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24/06/2025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67181" y="1916905"/>
            <a:ext cx="4694012" cy="305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641766" y="284490"/>
            <a:ext cx="10846972"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66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Hope</a:t>
            </a:r>
            <a:endParaRPr lang="en-GB" sz="66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9C1BE0E-CA29-795B-D84B-F35E94734E3E}"/>
              </a:ext>
            </a:extLst>
          </p:cNvPr>
          <p:cNvSpPr txBox="1"/>
          <p:nvPr/>
        </p:nvSpPr>
        <p:spPr>
          <a:xfrm>
            <a:off x="0" y="1702743"/>
            <a:ext cx="12147630" cy="5740033"/>
          </a:xfrm>
          <a:prstGeom prst="rect">
            <a:avLst/>
          </a:prstGeom>
          <a:blipFill dpi="0" rotWithShape="1">
            <a:blip r:embed="rId2">
              <a:lum bright="70000" contrast="-70000"/>
              <a:extLst>
                <a:ext uri="{28A0092B-C50C-407E-A947-70E740481C1C}">
                  <a14:useLocalDpi xmlns:a14="http://schemas.microsoft.com/office/drawing/2010/main" val="0"/>
                </a:ext>
              </a:extLst>
            </a:blip>
            <a:srcRect/>
            <a:stretch>
              <a:fillRect/>
            </a:stretch>
          </a:blipFill>
        </p:spPr>
        <p:txBody>
          <a:bodyPr wrap="square" rtlCol="0">
            <a:spAutoFit/>
          </a:bodyPr>
          <a:lstStyle/>
          <a:p>
            <a:pPr algn="ctr" fontAlgn="ctr"/>
            <a:endParaRPr lang="en-GB" sz="800" b="1" dirty="0">
              <a:latin typeface="Garamond" panose="02020404030301010803" pitchFamily="18" charset="0"/>
            </a:endParaRPr>
          </a:p>
          <a:p>
            <a:pPr algn="ctr"/>
            <a:r>
              <a:rPr lang="en-GB" sz="1900" b="1" dirty="0">
                <a:latin typeface="Garamond" panose="02020404030301010803" pitchFamily="18" charset="0"/>
              </a:rPr>
              <a:t>Pope Francis told us that hope </a:t>
            </a:r>
          </a:p>
          <a:p>
            <a:pPr algn="ctr"/>
            <a:r>
              <a:rPr lang="en-GB" sz="1900" b="1" dirty="0">
                <a:latin typeface="Garamond" panose="02020404030301010803" pitchFamily="18" charset="0"/>
              </a:rPr>
              <a:t>“is an anchor that one hurls towards the future, it is what lets you pull on the line, </a:t>
            </a:r>
          </a:p>
          <a:p>
            <a:pPr algn="ctr"/>
            <a:r>
              <a:rPr lang="en-GB" sz="1900" b="1" dirty="0">
                <a:latin typeface="Garamond" panose="02020404030301010803" pitchFamily="18" charset="0"/>
              </a:rPr>
              <a:t>reach what you're aiming for and head in the right direction. Hope is also theological: God is there, too.”</a:t>
            </a:r>
          </a:p>
          <a:p>
            <a:pPr algn="ctr"/>
            <a:endParaRPr lang="en-GB" sz="1900" b="1" dirty="0">
              <a:latin typeface="Garamond" panose="02020404030301010803" pitchFamily="18" charset="0"/>
            </a:endParaRPr>
          </a:p>
          <a:p>
            <a:pPr algn="ctr"/>
            <a:endParaRPr lang="en-GB" sz="1900" b="1" dirty="0">
              <a:latin typeface="Garamond" panose="02020404030301010803" pitchFamily="18" charset="0"/>
            </a:endParaRPr>
          </a:p>
          <a:p>
            <a:pPr algn="ctr"/>
            <a:r>
              <a:rPr lang="en-GB" sz="1900" b="1" dirty="0">
                <a:latin typeface="Garamond" panose="02020404030301010803" pitchFamily="18" charset="0"/>
              </a:rPr>
              <a:t>We pray.</a:t>
            </a:r>
          </a:p>
          <a:p>
            <a:pPr algn="ctr"/>
            <a:r>
              <a:rPr lang="en-GB" sz="1900" b="1" dirty="0">
                <a:latin typeface="Garamond" panose="02020404030301010803" pitchFamily="18" charset="0"/>
              </a:rPr>
              <a:t>God of hope,</a:t>
            </a:r>
            <a:br>
              <a:rPr lang="en-GB" sz="1900" b="1" dirty="0">
                <a:latin typeface="Garamond" panose="02020404030301010803" pitchFamily="18" charset="0"/>
              </a:rPr>
            </a:br>
            <a:r>
              <a:rPr lang="en-GB" sz="1900" b="1" dirty="0">
                <a:latin typeface="Garamond" panose="02020404030301010803" pitchFamily="18" charset="0"/>
              </a:rPr>
              <a:t>we cling to you,</a:t>
            </a:r>
            <a:br>
              <a:rPr lang="en-GB" sz="1900" b="1" dirty="0">
                <a:latin typeface="Garamond" panose="02020404030301010803" pitchFamily="18" charset="0"/>
              </a:rPr>
            </a:br>
            <a:r>
              <a:rPr lang="en-GB" sz="1900" b="1" dirty="0">
                <a:latin typeface="Garamond" panose="02020404030301010803" pitchFamily="18" charset="0"/>
              </a:rPr>
              <a:t>for you renew the face of the earth. </a:t>
            </a:r>
          </a:p>
          <a:p>
            <a:pPr algn="ctr"/>
            <a:r>
              <a:rPr lang="en-GB" sz="1900" b="1" dirty="0">
                <a:latin typeface="Garamond" panose="02020404030301010803" pitchFamily="18" charset="0"/>
              </a:rPr>
              <a:t>Through the gift of your Son,</a:t>
            </a:r>
            <a:br>
              <a:rPr lang="en-GB" sz="1900" b="1" dirty="0">
                <a:latin typeface="Garamond" panose="02020404030301010803" pitchFamily="18" charset="0"/>
              </a:rPr>
            </a:br>
            <a:r>
              <a:rPr lang="en-GB" sz="1900" b="1" dirty="0">
                <a:latin typeface="Garamond" panose="02020404030301010803" pitchFamily="18" charset="0"/>
              </a:rPr>
              <a:t>our Lord Jesus,</a:t>
            </a:r>
            <a:br>
              <a:rPr lang="en-GB" sz="1900" b="1" dirty="0">
                <a:latin typeface="Garamond" panose="02020404030301010803" pitchFamily="18" charset="0"/>
              </a:rPr>
            </a:br>
            <a:r>
              <a:rPr lang="en-GB" sz="1900" b="1" dirty="0">
                <a:latin typeface="Garamond" panose="02020404030301010803" pitchFamily="18" charset="0"/>
              </a:rPr>
              <a:t>we follow you on the path of dawn.</a:t>
            </a:r>
          </a:p>
          <a:p>
            <a:pPr algn="ctr"/>
            <a:r>
              <a:rPr lang="en-GB" sz="1900" b="1" dirty="0">
                <a:latin typeface="Garamond" panose="02020404030301010803" pitchFamily="18" charset="0"/>
              </a:rPr>
              <a:t>Enlightened by your love and wisdom,</a:t>
            </a:r>
            <a:br>
              <a:rPr lang="en-GB" sz="1900" b="1" dirty="0">
                <a:latin typeface="Garamond" panose="02020404030301010803" pitchFamily="18" charset="0"/>
              </a:rPr>
            </a:br>
            <a:r>
              <a:rPr lang="en-GB" sz="1900" b="1" dirty="0">
                <a:latin typeface="Garamond" panose="02020404030301010803" pitchFamily="18" charset="0"/>
              </a:rPr>
              <a:t>help us to lead each other</a:t>
            </a:r>
            <a:br>
              <a:rPr lang="en-GB" sz="1900" b="1" dirty="0">
                <a:latin typeface="Garamond" panose="02020404030301010803" pitchFamily="18" charset="0"/>
              </a:rPr>
            </a:br>
            <a:r>
              <a:rPr lang="en-GB" sz="1900" b="1" dirty="0">
                <a:latin typeface="Garamond" panose="02020404030301010803" pitchFamily="18" charset="0"/>
              </a:rPr>
              <a:t>and all creatures</a:t>
            </a:r>
            <a:br>
              <a:rPr lang="en-GB" sz="1900" b="1" dirty="0">
                <a:latin typeface="Garamond" panose="02020404030301010803" pitchFamily="18" charset="0"/>
              </a:rPr>
            </a:br>
            <a:r>
              <a:rPr lang="en-GB" sz="1900" b="1" dirty="0">
                <a:latin typeface="Garamond" panose="02020404030301010803" pitchFamily="18" charset="0"/>
              </a:rPr>
              <a:t>back to your open arms.</a:t>
            </a:r>
            <a:br>
              <a:rPr lang="en-GB" sz="1900" b="1" dirty="0">
                <a:latin typeface="Garamond" panose="02020404030301010803" pitchFamily="18" charset="0"/>
              </a:rPr>
            </a:br>
            <a:r>
              <a:rPr lang="en-GB" sz="1900" b="1" dirty="0">
                <a:latin typeface="Garamond" panose="02020404030301010803" pitchFamily="18" charset="0"/>
              </a:rPr>
              <a:t>Amen.</a:t>
            </a:r>
          </a:p>
          <a:p>
            <a:endParaRPr lang="en-GB" dirty="0"/>
          </a:p>
          <a:p>
            <a:pPr algn="ctr" fontAlgn="ctr"/>
            <a:endParaRPr lang="en-GB"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859624" y="2119715"/>
            <a:ext cx="5955684" cy="4539704"/>
          </a:xfrm>
          <a:prstGeom prst="rect">
            <a:avLst/>
          </a:prstGeom>
        </p:spPr>
        <p:txBody>
          <a:bodyPr wrap="square">
            <a:spAutoFit/>
          </a:bodyPr>
          <a:lstStyle/>
          <a:p>
            <a:pPr algn="ctr"/>
            <a:endParaRPr lang="en-GB" sz="700" b="1" dirty="0">
              <a:solidFill>
                <a:srgbClr val="FF0000"/>
              </a:solidFill>
              <a:latin typeface="Garamond" panose="02020404030301010803" pitchFamily="18" charset="0"/>
            </a:endParaRPr>
          </a:p>
          <a:p>
            <a:pPr algn="ctr"/>
            <a:r>
              <a:rPr lang="en-GB" sz="3600" b="1" dirty="0">
                <a:latin typeface="Garamond" panose="02020404030301010803" pitchFamily="18" charset="0"/>
              </a:rPr>
              <a:t>Sunday 6</a:t>
            </a:r>
            <a:r>
              <a:rPr lang="en-GB" sz="3600" b="1" baseline="30000" dirty="0">
                <a:latin typeface="Garamond" panose="02020404030301010803" pitchFamily="18" charset="0"/>
              </a:rPr>
              <a:t>th</a:t>
            </a:r>
            <a:r>
              <a:rPr lang="en-GB" sz="3600" b="1" dirty="0">
                <a:latin typeface="Garamond" panose="02020404030301010803" pitchFamily="18" charset="0"/>
              </a:rPr>
              <a:t> July 2025</a:t>
            </a:r>
            <a:endParaRPr lang="en-GB" sz="400" b="1" dirty="0">
              <a:latin typeface="Garamond" panose="02020404030301010803" pitchFamily="18" charset="0"/>
            </a:endParaRPr>
          </a:p>
          <a:p>
            <a:pPr algn="ctr"/>
            <a:r>
              <a:rPr lang="en-GB" sz="400" dirty="0">
                <a:latin typeface="Garamond" panose="02020404030301010803" pitchFamily="18" charset="0"/>
              </a:rPr>
              <a:t>    </a:t>
            </a:r>
          </a:p>
          <a:p>
            <a:pPr algn="ctr"/>
            <a:endParaRPr lang="en-GB" sz="400" dirty="0">
              <a:latin typeface="Garamond" panose="02020404030301010803" pitchFamily="18" charset="0"/>
            </a:endParaRPr>
          </a:p>
          <a:p>
            <a:pPr algn="ctr"/>
            <a:r>
              <a:rPr lang="en-GB" sz="3600" dirty="0">
                <a:latin typeface="Garamond" panose="02020404030301010803" pitchFamily="18" charset="0"/>
              </a:rPr>
              <a:t>In the Gospel of Luke, </a:t>
            </a:r>
          </a:p>
          <a:p>
            <a:pPr algn="ctr"/>
            <a:r>
              <a:rPr lang="en-GB" sz="3600" dirty="0">
                <a:latin typeface="Garamond" panose="02020404030301010803" pitchFamily="18" charset="0"/>
              </a:rPr>
              <a:t>Jesus tells us :</a:t>
            </a:r>
            <a:endParaRPr lang="en-GB" sz="400" dirty="0">
              <a:latin typeface="Garamond" panose="02020404030301010803" pitchFamily="18" charset="0"/>
            </a:endParaRPr>
          </a:p>
          <a:p>
            <a:pPr algn="ctr"/>
            <a:endParaRPr lang="en-GB" sz="400" dirty="0">
              <a:latin typeface="Garamond" panose="02020404030301010803" pitchFamily="18" charset="0"/>
            </a:endParaRPr>
          </a:p>
          <a:p>
            <a:pPr algn="ctr"/>
            <a:r>
              <a:rPr lang="en-GB" sz="400" dirty="0">
                <a:latin typeface="Garamond" panose="02020404030301010803" pitchFamily="18" charset="0"/>
              </a:rPr>
              <a:t>  </a:t>
            </a:r>
            <a:r>
              <a:rPr lang="en-GB" sz="5400" dirty="0">
                <a:latin typeface="Garamond" panose="02020404030301010803" pitchFamily="18" charset="0"/>
              </a:rPr>
              <a:t>“The Kingdom of God has come near to you.”</a:t>
            </a:r>
            <a:endParaRPr lang="en-GB" sz="36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11" r="14195"/>
          <a:stretch>
            <a:fillRect/>
          </a:stretch>
        </p:blipFill>
        <p:spPr bwMode="auto">
          <a:xfrm>
            <a:off x="452438" y="2119715"/>
            <a:ext cx="5702462" cy="445379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4851129" y="2412226"/>
            <a:ext cx="6971283" cy="3539430"/>
          </a:xfrm>
          <a:prstGeom prst="rect">
            <a:avLst/>
          </a:prstGeom>
        </p:spPr>
        <p:txBody>
          <a:bodyPr wrap="square">
            <a:spAutoFit/>
          </a:bodyPr>
          <a:lstStyle/>
          <a:p>
            <a:pPr algn="ctr"/>
            <a:r>
              <a:rPr lang="en-GB" sz="4800" dirty="0">
                <a:latin typeface="Garamond" panose="02020404030301010803" pitchFamily="18" charset="0"/>
              </a:rPr>
              <a:t>In the holiness of the moment</a:t>
            </a:r>
            <a:br>
              <a:rPr lang="en-GB" sz="4800" dirty="0">
                <a:latin typeface="Garamond" panose="02020404030301010803" pitchFamily="18" charset="0"/>
              </a:rPr>
            </a:br>
            <a:r>
              <a:rPr lang="en-GB" sz="4800" dirty="0">
                <a:latin typeface="Garamond" panose="02020404030301010803" pitchFamily="18" charset="0"/>
              </a:rPr>
              <a:t>be with us.</a:t>
            </a:r>
          </a:p>
          <a:p>
            <a:pPr algn="ctr"/>
            <a:r>
              <a:rPr lang="en-GB" sz="4000" b="1" dirty="0">
                <a:latin typeface="Garamond" panose="02020404030301010803" pitchFamily="18" charset="0"/>
              </a:rPr>
              <a:t>Guide us on our journey as pilgrims of hope.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433033"/>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3" name="Picture 2" descr="The Jubilee Year 2025 'Pilgrims of Hope' - Hallam Diocese">
            <a:extLst>
              <a:ext uri="{FF2B5EF4-FFF2-40B4-BE49-F238E27FC236}">
                <a16:creationId xmlns:a16="http://schemas.microsoft.com/office/drawing/2014/main" id="{7FDA91F7-0ABB-2D5F-5018-53A5E7882A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70" r="25744"/>
          <a:stretch/>
        </p:blipFill>
        <p:spPr bwMode="auto">
          <a:xfrm>
            <a:off x="369588" y="2412226"/>
            <a:ext cx="4144288" cy="3923259"/>
          </a:xfrm>
          <a:prstGeom prst="rect">
            <a:avLst/>
          </a:prstGeom>
          <a:noFill/>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381623" y="2232618"/>
            <a:ext cx="5972176" cy="3918509"/>
          </a:xfrm>
          <a:prstGeom prst="rect">
            <a:avLst/>
          </a:prstGeom>
          <a:noFill/>
        </p:spPr>
        <p:txBody>
          <a:bodyPr wrap="square" rtlCol="0">
            <a:spAutoFit/>
          </a:bodyPr>
          <a:lstStyle/>
          <a:p>
            <a:pPr algn="ctr">
              <a:lnSpc>
                <a:spcPct val="107000"/>
              </a:lnSpc>
              <a:spcAft>
                <a:spcPts val="800"/>
              </a:spcAft>
              <a:buClr>
                <a:srgbClr val="212121"/>
              </a:buClr>
            </a:pPr>
            <a:r>
              <a:rPr lang="en-GB" sz="6000" dirty="0">
                <a:latin typeface="Garamond" panose="02020404030301010803" pitchFamily="18" charset="0"/>
              </a:rPr>
              <a:t>“Hope opens us to unimaginable horizons.”</a:t>
            </a:r>
          </a:p>
          <a:p>
            <a:pPr>
              <a:lnSpc>
                <a:spcPct val="107000"/>
              </a:lnSpc>
              <a:spcAft>
                <a:spcPts val="800"/>
              </a:spcAft>
              <a:buClr>
                <a:srgbClr val="212121"/>
              </a:buClr>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65731" y="276760"/>
            <a:ext cx="11645691"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1">
                    <a:lumMod val="75000"/>
                  </a:schemeClr>
                </a:solidFill>
                <a:latin typeface="Garamond" panose="02020404030301010803" pitchFamily="18" charset="0"/>
              </a:rPr>
              <a:t>St John Jones Martyr: July 12th</a:t>
            </a:r>
            <a:endParaRPr lang="en-GB" sz="5400" dirty="0">
              <a:solidFill>
                <a:schemeClr val="accent4">
                  <a:lumMod val="75000"/>
                </a:schemeClr>
              </a:solidFill>
              <a:latin typeface="Garamond" panose="02020404030301010803" pitchFamily="18" charset="0"/>
            </a:endParaRP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sp>
        <p:nvSpPr>
          <p:cNvPr id="5" name="TextBox 4"/>
          <p:cNvSpPr txBox="1"/>
          <p:nvPr/>
        </p:nvSpPr>
        <p:spPr>
          <a:xfrm>
            <a:off x="2997028" y="1796986"/>
            <a:ext cx="8914394" cy="4585871"/>
          </a:xfrm>
          <a:prstGeom prst="rect">
            <a:avLst/>
          </a:prstGeom>
          <a:noFill/>
        </p:spPr>
        <p:txBody>
          <a:bodyPr wrap="square" rtlCol="0">
            <a:spAutoFit/>
          </a:bodyPr>
          <a:lstStyle/>
          <a:p>
            <a:pPr algn="ctr"/>
            <a:r>
              <a:rPr lang="en-GB" sz="3200" b="1" dirty="0">
                <a:latin typeface="Garamond" panose="02020404030301010803" pitchFamily="18" charset="0"/>
              </a:rPr>
              <a:t>John Jones O.F.M (c. 1530 - 12 July 1598)</a:t>
            </a:r>
          </a:p>
          <a:p>
            <a:endParaRPr lang="en-GB" sz="2000" dirty="0">
              <a:latin typeface="Garamond" panose="02020404030301010803" pitchFamily="18" charset="0"/>
            </a:endParaRPr>
          </a:p>
          <a:p>
            <a:pPr algn="just"/>
            <a:r>
              <a:rPr lang="en-GB" sz="2000" dirty="0">
                <a:latin typeface="Garamond" panose="02020404030301010803" pitchFamily="18" charset="0"/>
              </a:rPr>
              <a:t>During his lifetime he used  a number of aliases including John Buckley, John Griffith, Godfrey Maurice, and Griffith Jones. He was a Franciscan priest and martyr who was born at Clynnog </a:t>
            </a:r>
            <a:r>
              <a:rPr lang="en-GB" sz="2000" dirty="0" err="1">
                <a:latin typeface="Garamond" panose="02020404030301010803" pitchFamily="18" charset="0"/>
              </a:rPr>
              <a:t>Fawr</a:t>
            </a:r>
            <a:r>
              <a:rPr lang="en-GB" sz="2000" dirty="0">
                <a:latin typeface="Garamond" panose="02020404030301010803" pitchFamily="18" charset="0"/>
              </a:rPr>
              <a:t>, Caernarfonshire (Gwynedd), Wales, and was executed on 12</a:t>
            </a:r>
            <a:r>
              <a:rPr lang="en-GB" sz="2000" baseline="30000" dirty="0">
                <a:latin typeface="Garamond" panose="02020404030301010803" pitchFamily="18" charset="0"/>
              </a:rPr>
              <a:t>th</a:t>
            </a:r>
            <a:r>
              <a:rPr lang="en-GB" sz="2000" dirty="0">
                <a:latin typeface="Garamond" panose="02020404030301010803" pitchFamily="18" charset="0"/>
              </a:rPr>
              <a:t>  July 1598 at Southwark, England. </a:t>
            </a:r>
          </a:p>
          <a:p>
            <a:pPr algn="just"/>
            <a:endParaRPr lang="en-GB" sz="2000" dirty="0">
              <a:latin typeface="Garamond" panose="02020404030301010803" pitchFamily="18" charset="0"/>
            </a:endParaRPr>
          </a:p>
          <a:p>
            <a:pPr algn="just"/>
            <a:r>
              <a:rPr lang="en-GB" sz="2000" dirty="0">
                <a:latin typeface="Garamond" panose="02020404030301010803" pitchFamily="18" charset="0"/>
              </a:rPr>
              <a:t>His family had remained Catholic during the Reformation and he became a priest. In 1590 he went to France where at the age of 60 he became a Franciscan.  From there he went to Rome and met Pope Clement VIII. His superiors sent him back to England, where he stayed at the house managed by St Anne Line. He was subsequently captured,  imprisoned for two years, tortured and eventually executed.  </a:t>
            </a:r>
          </a:p>
          <a:p>
            <a:pPr algn="just"/>
            <a:endParaRPr lang="en-GB" sz="2000" dirty="0">
              <a:latin typeface="Garamond" panose="02020404030301010803" pitchFamily="18" charset="0"/>
            </a:endParaRPr>
          </a:p>
          <a:p>
            <a:pPr algn="ctr"/>
            <a:r>
              <a:rPr lang="en-GB" sz="2000" b="1" dirty="0">
                <a:latin typeface="Garamond" panose="02020404030301010803" pitchFamily="18" charset="0"/>
              </a:rPr>
              <a:t>He is one of the Forty Martyrs of England and Wales.</a:t>
            </a:r>
          </a:p>
        </p:txBody>
      </p:sp>
      <p:pic>
        <p:nvPicPr>
          <p:cNvPr id="1026" name="Picture 2">
            <a:extLst>
              <a:ext uri="{FF2B5EF4-FFF2-40B4-BE49-F238E27FC236}">
                <a16:creationId xmlns:a16="http://schemas.microsoft.com/office/drawing/2014/main" id="{F8EE5B62-0F16-6636-0E1C-CBF86F4A48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55" t="20872" r="16501" b="16741"/>
          <a:stretch>
            <a:fillRect/>
          </a:stretch>
        </p:blipFill>
        <p:spPr bwMode="auto">
          <a:xfrm>
            <a:off x="265731" y="1796986"/>
            <a:ext cx="2384163" cy="495121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07095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5</a:t>
            </a:r>
            <a:endParaRPr lang="en-GB" sz="6000" b="1" dirty="0">
              <a:solidFill>
                <a:srgbClr val="2E75B6"/>
              </a:solidFill>
              <a:latin typeface="Garamond" panose="02020404030301010803" pitchFamily="18" charset="0"/>
            </a:endParaRPr>
          </a:p>
        </p:txBody>
      </p:sp>
      <p:sp>
        <p:nvSpPr>
          <p:cNvPr id="7"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rgbClr val="2E75B6"/>
                </a:solidFill>
                <a:latin typeface="Garamond" panose="02020404030301010803" pitchFamily="18" charset="0"/>
              </a:rPr>
              <a:t>The Byzantine Rite</a:t>
            </a:r>
            <a:endParaRPr lang="en-GB" sz="6000" b="1" dirty="0">
              <a:solidFill>
                <a:srgbClr val="2E75B6"/>
              </a:solidFill>
              <a:latin typeface="Garamond" panose="02020404030301010803" pitchFamily="18" charset="0"/>
            </a:endParaRPr>
          </a:p>
        </p:txBody>
      </p:sp>
      <p:sp>
        <p:nvSpPr>
          <p:cNvPr id="8" name="TextBox 7"/>
          <p:cNvSpPr txBox="1"/>
          <p:nvPr/>
        </p:nvSpPr>
        <p:spPr>
          <a:xfrm>
            <a:off x="5075852" y="1586712"/>
            <a:ext cx="6740327" cy="4108817"/>
          </a:xfrm>
          <a:prstGeom prst="rect">
            <a:avLst/>
          </a:prstGeom>
          <a:noFill/>
        </p:spPr>
        <p:txBody>
          <a:bodyPr wrap="square" rtlCol="0">
            <a:spAutoFit/>
          </a:bodyPr>
          <a:lstStyle/>
          <a:p>
            <a:pPr algn="ctr"/>
            <a:r>
              <a:rPr lang="en-GB" sz="3200" b="1" dirty="0">
                <a:latin typeface="Garamond" panose="02020404030301010803" pitchFamily="18" charset="0"/>
              </a:rPr>
              <a:t> </a:t>
            </a:r>
            <a:r>
              <a:rPr lang="en-GB" sz="2400" b="1" dirty="0">
                <a:latin typeface="Garamond" panose="02020404030301010803" pitchFamily="18" charset="0"/>
              </a:rPr>
              <a:t>THE SLOVAK CATHOLIC CHURCH</a:t>
            </a:r>
          </a:p>
          <a:p>
            <a:pPr algn="just"/>
            <a:r>
              <a:rPr lang="en-GB" dirty="0">
                <a:latin typeface="Garamond" panose="02020404030301010803" pitchFamily="18" charset="0"/>
              </a:rPr>
              <a:t>The Slovak Catholic Church includes both the Roman Catholic and Greek Catholic communities. The Slovak Greek Catholic Church is a specific Eastern Catholic Church within the larger Catholic Church.</a:t>
            </a:r>
            <a:endParaRPr lang="en-GB" sz="800" dirty="0">
              <a:latin typeface="Garamond" panose="02020404030301010803" pitchFamily="18" charset="0"/>
            </a:endParaRPr>
          </a:p>
          <a:p>
            <a:pPr algn="just"/>
            <a:r>
              <a:rPr lang="en-GB" sz="800" dirty="0">
                <a:latin typeface="Garamond" panose="02020404030301010803" pitchFamily="18" charset="0"/>
              </a:rPr>
              <a:t> </a:t>
            </a:r>
          </a:p>
          <a:p>
            <a:pPr algn="just" fontAlgn="ctr"/>
            <a:r>
              <a:rPr lang="en-GB" dirty="0">
                <a:latin typeface="Garamond" panose="02020404030301010803" pitchFamily="18" charset="0"/>
              </a:rPr>
              <a:t>It is also known as the Byzantine Catholic Church in Slovakia. It is in full communion with the Pope and uses the Byzantine Rite, with liturgical celebrations in Slovak and Church Slavonic. </a:t>
            </a:r>
            <a:endParaRPr lang="en-GB" sz="1400" dirty="0">
              <a:latin typeface="Garamond" panose="02020404030301010803" pitchFamily="18" charset="0"/>
            </a:endParaRPr>
          </a:p>
          <a:p>
            <a:pPr algn="just" fontAlgn="ctr"/>
            <a:endParaRPr lang="en-GB" sz="900" dirty="0">
              <a:latin typeface="Garamond" panose="02020404030301010803" pitchFamily="18" charset="0"/>
            </a:endParaRPr>
          </a:p>
          <a:p>
            <a:pPr algn="just" fontAlgn="ctr"/>
            <a:r>
              <a:rPr lang="en-GB" dirty="0">
                <a:latin typeface="Garamond" panose="02020404030301010803" pitchFamily="18" charset="0"/>
              </a:rPr>
              <a:t>It is organised as a single ecclesiastical province with one metropolitan see based in </a:t>
            </a:r>
            <a:r>
              <a:rPr lang="en-GB" dirty="0" err="1">
                <a:latin typeface="Garamond" panose="02020404030301010803" pitchFamily="18" charset="0"/>
              </a:rPr>
              <a:t>Prešov</a:t>
            </a:r>
            <a:r>
              <a:rPr lang="en-GB" dirty="0">
                <a:latin typeface="Garamond" panose="02020404030301010803" pitchFamily="18" charset="0"/>
              </a:rPr>
              <a:t>. The Slovak Greek Catholic Church has one </a:t>
            </a:r>
            <a:r>
              <a:rPr lang="en-GB" dirty="0" err="1">
                <a:latin typeface="Garamond" panose="02020404030301010803" pitchFamily="18" charset="0"/>
              </a:rPr>
              <a:t>archeparchy</a:t>
            </a:r>
            <a:r>
              <a:rPr lang="en-GB" dirty="0">
                <a:latin typeface="Garamond" panose="02020404030301010803" pitchFamily="18" charset="0"/>
              </a:rPr>
              <a:t> (equivalent to an archdiocese) and two eparchies (equivalent to dioceses). </a:t>
            </a:r>
          </a:p>
          <a:p>
            <a:pPr algn="just"/>
            <a:r>
              <a:rPr lang="en-GB" dirty="0">
                <a:latin typeface="Garamond" panose="02020404030301010803" pitchFamily="18" charset="0"/>
              </a:rPr>
              <a:t>The archeparchy is headed by </a:t>
            </a:r>
            <a:r>
              <a:rPr lang="en-GB">
                <a:latin typeface="Garamond" panose="02020404030301010803" pitchFamily="18" charset="0"/>
              </a:rPr>
              <a:t>Metropolitan Bishop </a:t>
            </a:r>
            <a:r>
              <a:rPr lang="en-GB" dirty="0">
                <a:latin typeface="Garamond" panose="02020404030301010803" pitchFamily="18" charset="0"/>
              </a:rPr>
              <a:t>Jonáš Maxim. </a:t>
            </a:r>
          </a:p>
          <a:p>
            <a:pPr algn="ctr"/>
            <a:endParaRPr lang="en-GB" sz="3200" dirty="0">
              <a:latin typeface="Garamond" panose="02020404030301010803" pitchFamily="18" charset="0"/>
            </a:endParaRPr>
          </a:p>
        </p:txBody>
      </p:sp>
      <p:pic>
        <p:nvPicPr>
          <p:cNvPr id="2050" name="Picture 2">
            <a:extLst>
              <a:ext uri="{FF2B5EF4-FFF2-40B4-BE49-F238E27FC236}">
                <a16:creationId xmlns:a16="http://schemas.microsoft.com/office/drawing/2014/main" id="{D87D7327-C052-E043-EEB3-32001B16A8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9696" y="1748887"/>
            <a:ext cx="4722093" cy="354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67181" y="1916905"/>
            <a:ext cx="4694012" cy="305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76027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6f78821-969e-443f-8b7e-99ce487fda93"/>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11496</TotalTime>
  <Words>559</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5</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776</cp:revision>
  <dcterms:created xsi:type="dcterms:W3CDTF">2019-09-06T14:56:38Z</dcterms:created>
  <dcterms:modified xsi:type="dcterms:W3CDTF">2025-06-24T13:53:45Z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