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360" r:id="rId8"/>
    <p:sldId id="357" r:id="rId9"/>
    <p:sldId id="272" r:id="rId10"/>
    <p:sldId id="402" r:id="rId11"/>
    <p:sldId id="4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68F4E-4904-42C8-B036-27C22653185B}" v="13" dt="2025-08-31T15:32:27.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80" d="100"/>
          <a:sy n="80" d="100"/>
        </p:scale>
        <p:origin x="2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9DA74B8-6AE6-49A9-91AE-AF891EB038E8}"/>
    <pc:docChg chg="undo custSel addSld delSld modSld">
      <pc:chgData name="John Adams" userId="1143faee-bb16-416e-8056-0ed4c730fe93" providerId="ADAL" clId="{E9DA74B8-6AE6-49A9-91AE-AF891EB038E8}" dt="2025-08-31T15:38:03.921" v="964" actId="1076"/>
      <pc:docMkLst>
        <pc:docMk/>
      </pc:docMkLst>
      <pc:sldChg chg="modSp add mod">
        <pc:chgData name="John Adams" userId="1143faee-bb16-416e-8056-0ed4c730fe93" providerId="ADAL" clId="{E9DA74B8-6AE6-49A9-91AE-AF891EB038E8}" dt="2025-08-31T15:23:22.034" v="383" actId="207"/>
        <pc:sldMkLst>
          <pc:docMk/>
          <pc:sldMk cId="2339235338" sldId="272"/>
        </pc:sldMkLst>
        <pc:spChg chg="mod">
          <ac:chgData name="John Adams" userId="1143faee-bb16-416e-8056-0ed4c730fe93" providerId="ADAL" clId="{E9DA74B8-6AE6-49A9-91AE-AF891EB038E8}" dt="2025-08-31T15:23:22.034" v="383" actId="207"/>
          <ac:spMkLst>
            <pc:docMk/>
            <pc:sldMk cId="2339235338" sldId="272"/>
            <ac:spMk id="8" creationId="{00000000-0000-0000-0000-000000000000}"/>
          </ac:spMkLst>
        </pc:spChg>
      </pc:sldChg>
      <pc:sldChg chg="addSp delSp modSp mod">
        <pc:chgData name="John Adams" userId="1143faee-bb16-416e-8056-0ed4c730fe93" providerId="ADAL" clId="{E9DA74B8-6AE6-49A9-91AE-AF891EB038E8}" dt="2025-08-31T13:07:59.826" v="87" actId="18131"/>
        <pc:sldMkLst>
          <pc:docMk/>
          <pc:sldMk cId="2058881387" sldId="297"/>
        </pc:sldMkLst>
        <pc:spChg chg="mod">
          <ac:chgData name="John Adams" userId="1143faee-bb16-416e-8056-0ed4c730fe93" providerId="ADAL" clId="{E9DA74B8-6AE6-49A9-91AE-AF891EB038E8}" dt="2025-08-31T12:54:26.848" v="81" actId="20577"/>
          <ac:spMkLst>
            <pc:docMk/>
            <pc:sldMk cId="2058881387" sldId="297"/>
            <ac:spMk id="3" creationId="{00000000-0000-0000-0000-000000000000}"/>
          </ac:spMkLst>
        </pc:spChg>
        <pc:picChg chg="del">
          <ac:chgData name="John Adams" userId="1143faee-bb16-416e-8056-0ed4c730fe93" providerId="ADAL" clId="{E9DA74B8-6AE6-49A9-91AE-AF891EB038E8}" dt="2025-08-31T12:54:30.027" v="82" actId="478"/>
          <ac:picMkLst>
            <pc:docMk/>
            <pc:sldMk cId="2058881387" sldId="297"/>
            <ac:picMk id="4" creationId="{54861F34-F9E5-7978-020E-6C097393BD21}"/>
          </ac:picMkLst>
        </pc:picChg>
        <pc:picChg chg="add mod">
          <ac:chgData name="John Adams" userId="1143faee-bb16-416e-8056-0ed4c730fe93" providerId="ADAL" clId="{E9DA74B8-6AE6-49A9-91AE-AF891EB038E8}" dt="2025-08-31T13:07:59.826" v="87" actId="18131"/>
          <ac:picMkLst>
            <pc:docMk/>
            <pc:sldMk cId="2058881387" sldId="297"/>
            <ac:picMk id="1026" creationId="{42E26A39-8F24-DA46-095F-80A63EDBDE2A}"/>
          </ac:picMkLst>
        </pc:picChg>
      </pc:sldChg>
      <pc:sldChg chg="add setBg">
        <pc:chgData name="John Adams" userId="1143faee-bb16-416e-8056-0ed4c730fe93" providerId="ADAL" clId="{E9DA74B8-6AE6-49A9-91AE-AF891EB038E8}" dt="2025-08-31T15:22:11.028" v="382"/>
        <pc:sldMkLst>
          <pc:docMk/>
          <pc:sldMk cId="133743617" sldId="357"/>
        </pc:sldMkLst>
      </pc:sldChg>
      <pc:sldChg chg="addSp delSp modSp mod">
        <pc:chgData name="John Adams" userId="1143faee-bb16-416e-8056-0ed4c730fe93" providerId="ADAL" clId="{E9DA74B8-6AE6-49A9-91AE-AF891EB038E8}" dt="2025-08-31T13:12:07.851" v="194" actId="1076"/>
        <pc:sldMkLst>
          <pc:docMk/>
          <pc:sldMk cId="3373429092" sldId="360"/>
        </pc:sldMkLst>
        <pc:spChg chg="add mod">
          <ac:chgData name="John Adams" userId="1143faee-bb16-416e-8056-0ed4c730fe93" providerId="ADAL" clId="{E9DA74B8-6AE6-49A9-91AE-AF891EB038E8}" dt="2025-08-31T13:12:07.851" v="194" actId="1076"/>
          <ac:spMkLst>
            <pc:docMk/>
            <pc:sldMk cId="3373429092" sldId="360"/>
            <ac:spMk id="2" creationId="{A3C52A67-1756-3020-59D2-15C2F34D0CEE}"/>
          </ac:spMkLst>
        </pc:spChg>
        <pc:spChg chg="del">
          <ac:chgData name="John Adams" userId="1143faee-bb16-416e-8056-0ed4c730fe93" providerId="ADAL" clId="{E9DA74B8-6AE6-49A9-91AE-AF891EB038E8}" dt="2025-08-31T13:09:35.246" v="88" actId="478"/>
          <ac:spMkLst>
            <pc:docMk/>
            <pc:sldMk cId="3373429092" sldId="360"/>
            <ac:spMk id="4" creationId="{00000000-0000-0000-0000-000000000000}"/>
          </ac:spMkLst>
        </pc:spChg>
      </pc:sldChg>
      <pc:sldChg chg="del">
        <pc:chgData name="John Adams" userId="1143faee-bb16-416e-8056-0ed4c730fe93" providerId="ADAL" clId="{E9DA74B8-6AE6-49A9-91AE-AF891EB038E8}" dt="2025-08-31T15:18:00.985" v="381" actId="47"/>
        <pc:sldMkLst>
          <pc:docMk/>
          <pc:sldMk cId="2487418930" sldId="389"/>
        </pc:sldMkLst>
      </pc:sldChg>
      <pc:sldChg chg="addSp delSp modSp mod">
        <pc:chgData name="John Adams" userId="1143faee-bb16-416e-8056-0ed4c730fe93" providerId="ADAL" clId="{E9DA74B8-6AE6-49A9-91AE-AF891EB038E8}" dt="2025-08-31T15:25:34.180" v="387" actId="732"/>
        <pc:sldMkLst>
          <pc:docMk/>
          <pc:sldMk cId="3196370579" sldId="394"/>
        </pc:sldMkLst>
        <pc:spChg chg="mod">
          <ac:chgData name="John Adams" userId="1143faee-bb16-416e-8056-0ed4c730fe93" providerId="ADAL" clId="{E9DA74B8-6AE6-49A9-91AE-AF891EB038E8}" dt="2025-08-31T12:50:29.362" v="20" actId="6549"/>
          <ac:spMkLst>
            <pc:docMk/>
            <pc:sldMk cId="3196370579" sldId="394"/>
            <ac:spMk id="3" creationId="{00000000-0000-0000-0000-000000000000}"/>
          </ac:spMkLst>
        </pc:spChg>
        <pc:picChg chg="add mod modCrop">
          <ac:chgData name="John Adams" userId="1143faee-bb16-416e-8056-0ed4c730fe93" providerId="ADAL" clId="{E9DA74B8-6AE6-49A9-91AE-AF891EB038E8}" dt="2025-08-31T15:25:34.180" v="387" actId="732"/>
          <ac:picMkLst>
            <pc:docMk/>
            <pc:sldMk cId="3196370579" sldId="394"/>
            <ac:picMk id="7" creationId="{58DBA55C-69F0-AA3F-7C01-DA53E89A056A}"/>
          </ac:picMkLst>
        </pc:picChg>
        <pc:picChg chg="del">
          <ac:chgData name="John Adams" userId="1143faee-bb16-416e-8056-0ed4c730fe93" providerId="ADAL" clId="{E9DA74B8-6AE6-49A9-91AE-AF891EB038E8}" dt="2025-08-31T15:25:21.027" v="384" actId="478"/>
          <ac:picMkLst>
            <pc:docMk/>
            <pc:sldMk cId="3196370579" sldId="394"/>
            <ac:picMk id="8" creationId="{2294672A-4271-6586-ED03-C12EB7CE712B}"/>
          </ac:picMkLst>
        </pc:picChg>
      </pc:sldChg>
      <pc:sldChg chg="modSp mod">
        <pc:chgData name="John Adams" userId="1143faee-bb16-416e-8056-0ed4c730fe93" providerId="ADAL" clId="{E9DA74B8-6AE6-49A9-91AE-AF891EB038E8}" dt="2025-08-31T13:29:20.363" v="379" actId="1076"/>
        <pc:sldMkLst>
          <pc:docMk/>
          <pc:sldMk cId="863469421" sldId="396"/>
        </pc:sldMkLst>
        <pc:spChg chg="mod">
          <ac:chgData name="John Adams" userId="1143faee-bb16-416e-8056-0ed4c730fe93" providerId="ADAL" clId="{E9DA74B8-6AE6-49A9-91AE-AF891EB038E8}" dt="2025-08-31T13:29:20.363" v="379" actId="1076"/>
          <ac:spMkLst>
            <pc:docMk/>
            <pc:sldMk cId="863469421" sldId="396"/>
            <ac:spMk id="2" creationId="{00000000-0000-0000-0000-000000000000}"/>
          </ac:spMkLst>
        </pc:spChg>
        <pc:spChg chg="mod">
          <ac:chgData name="John Adams" userId="1143faee-bb16-416e-8056-0ed4c730fe93" providerId="ADAL" clId="{E9DA74B8-6AE6-49A9-91AE-AF891EB038E8}" dt="2025-08-31T13:20:36.637" v="197" actId="1076"/>
          <ac:spMkLst>
            <pc:docMk/>
            <pc:sldMk cId="863469421" sldId="396"/>
            <ac:spMk id="6" creationId="{00000000-0000-0000-0000-000000000000}"/>
          </ac:spMkLst>
        </pc:spChg>
        <pc:spChg chg="mod">
          <ac:chgData name="John Adams" userId="1143faee-bb16-416e-8056-0ed4c730fe93" providerId="ADAL" clId="{E9DA74B8-6AE6-49A9-91AE-AF891EB038E8}" dt="2025-08-31T13:28:18.119" v="237" actId="1076"/>
          <ac:spMkLst>
            <pc:docMk/>
            <pc:sldMk cId="863469421" sldId="396"/>
            <ac:spMk id="9" creationId="{00000000-0000-0000-0000-000000000000}"/>
          </ac:spMkLst>
        </pc:spChg>
        <pc:picChg chg="mod">
          <ac:chgData name="John Adams" userId="1143faee-bb16-416e-8056-0ed4c730fe93" providerId="ADAL" clId="{E9DA74B8-6AE6-49A9-91AE-AF891EB038E8}" dt="2025-08-31T13:28:24.698" v="238" actId="14100"/>
          <ac:picMkLst>
            <pc:docMk/>
            <pc:sldMk cId="863469421" sldId="396"/>
            <ac:picMk id="8" creationId="{5BB46D0B-A337-2B17-2CC2-EA7F7AD3ACBA}"/>
          </ac:picMkLst>
        </pc:picChg>
      </pc:sldChg>
      <pc:sldChg chg="addSp delSp modSp mod">
        <pc:chgData name="John Adams" userId="1143faee-bb16-416e-8056-0ed4c730fe93" providerId="ADAL" clId="{E9DA74B8-6AE6-49A9-91AE-AF891EB038E8}" dt="2025-08-31T15:38:03.921" v="964" actId="1076"/>
        <pc:sldMkLst>
          <pc:docMk/>
          <pc:sldMk cId="1884301607" sldId="402"/>
        </pc:sldMkLst>
        <pc:spChg chg="mod">
          <ac:chgData name="John Adams" userId="1143faee-bb16-416e-8056-0ed4c730fe93" providerId="ADAL" clId="{E9DA74B8-6AE6-49A9-91AE-AF891EB038E8}" dt="2025-08-31T15:33:26.751" v="447" actId="20577"/>
          <ac:spMkLst>
            <pc:docMk/>
            <pc:sldMk cId="1884301607" sldId="402"/>
            <ac:spMk id="2" creationId="{053DEF37-16B6-88F0-0DD2-27EC9E80DED5}"/>
          </ac:spMkLst>
        </pc:spChg>
        <pc:spChg chg="del">
          <ac:chgData name="John Adams" userId="1143faee-bb16-416e-8056-0ed4c730fe93" providerId="ADAL" clId="{E9DA74B8-6AE6-49A9-91AE-AF891EB038E8}" dt="2025-08-31T15:30:36.111" v="411" actId="478"/>
          <ac:spMkLst>
            <pc:docMk/>
            <pc:sldMk cId="1884301607" sldId="402"/>
            <ac:spMk id="3" creationId="{AF93147B-923A-EE28-4743-D41E46DEB6A1}"/>
          </ac:spMkLst>
        </pc:spChg>
        <pc:spChg chg="add del mod">
          <ac:chgData name="John Adams" userId="1143faee-bb16-416e-8056-0ed4c730fe93" providerId="ADAL" clId="{E9DA74B8-6AE6-49A9-91AE-AF891EB038E8}" dt="2025-08-31T15:38:02.178" v="963" actId="1076"/>
          <ac:spMkLst>
            <pc:docMk/>
            <pc:sldMk cId="1884301607" sldId="402"/>
            <ac:spMk id="7" creationId="{1D60F796-3A2E-1399-7B46-B0AF45C3F469}"/>
          </ac:spMkLst>
        </pc:spChg>
        <pc:picChg chg="add mod">
          <ac:chgData name="John Adams" userId="1143faee-bb16-416e-8056-0ed4c730fe93" providerId="ADAL" clId="{E9DA74B8-6AE6-49A9-91AE-AF891EB038E8}" dt="2025-08-31T15:38:03.921" v="964" actId="1076"/>
          <ac:picMkLst>
            <pc:docMk/>
            <pc:sldMk cId="1884301607" sldId="402"/>
            <ac:picMk id="8" creationId="{7040FFE7-5C1A-AEAA-90CD-82918558CF7A}"/>
          </ac:picMkLst>
        </pc:picChg>
        <pc:picChg chg="del">
          <ac:chgData name="John Adams" userId="1143faee-bb16-416e-8056-0ed4c730fe93" providerId="ADAL" clId="{E9DA74B8-6AE6-49A9-91AE-AF891EB038E8}" dt="2025-08-31T15:30:26.037" v="408" actId="478"/>
          <ac:picMkLst>
            <pc:docMk/>
            <pc:sldMk cId="1884301607" sldId="402"/>
            <ac:picMk id="9" creationId="{624A5C75-2516-E19F-AB6B-52AA1C1F5E14}"/>
          </ac:picMkLst>
        </pc:picChg>
      </pc:sldChg>
      <pc:sldChg chg="add">
        <pc:chgData name="John Adams" userId="1143faee-bb16-416e-8056-0ed4c730fe93" providerId="ADAL" clId="{E9DA74B8-6AE6-49A9-91AE-AF891EB038E8}" dt="2025-08-31T15:25:44.555" v="389"/>
        <pc:sldMkLst>
          <pc:docMk/>
          <pc:sldMk cId="2948577080" sldId="403"/>
        </pc:sldMkLst>
      </pc:sldChg>
      <pc:sldChg chg="del">
        <pc:chgData name="John Adams" userId="1143faee-bb16-416e-8056-0ed4c730fe93" providerId="ADAL" clId="{E9DA74B8-6AE6-49A9-91AE-AF891EB038E8}" dt="2025-08-31T15:25:42.139" v="388" actId="47"/>
        <pc:sldMkLst>
          <pc:docMk/>
          <pc:sldMk cId="933909433" sldId="4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31/08/2025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31/08/2025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September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7" name="Picture 6">
            <a:extLst>
              <a:ext uri="{FF2B5EF4-FFF2-40B4-BE49-F238E27FC236}">
                <a16:creationId xmlns:a16="http://schemas.microsoft.com/office/drawing/2014/main" id="{58DBA55C-69F0-AA3F-7C01-DA53E89A056A}"/>
              </a:ext>
            </a:extLst>
          </p:cNvPr>
          <p:cNvPicPr>
            <a:picLocks noChangeAspect="1"/>
          </p:cNvPicPr>
          <p:nvPr/>
        </p:nvPicPr>
        <p:blipFill>
          <a:blip r:embed="rId4"/>
          <a:srcRect b="6207"/>
          <a:stretch>
            <a:fillRect/>
          </a:stretch>
        </p:blipFill>
        <p:spPr>
          <a:xfrm>
            <a:off x="2214017" y="1884062"/>
            <a:ext cx="7763958" cy="3145138"/>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345824" y="2210979"/>
            <a:ext cx="8378434" cy="3847528"/>
          </a:xfrm>
          <a:prstGeom prst="rect">
            <a:avLst/>
          </a:prstGeom>
        </p:spPr>
        <p:txBody>
          <a:bodyPr wrap="square">
            <a:spAutoFit/>
          </a:bodyPr>
          <a:lstStyle/>
          <a:p>
            <a:pPr algn="ctr">
              <a:lnSpc>
                <a:spcPct val="107000"/>
              </a:lnSpc>
              <a:spcAft>
                <a:spcPts val="800"/>
              </a:spcAft>
              <a:buNone/>
            </a:pPr>
            <a:r>
              <a:rPr lang="en-GB" sz="2800" dirty="0">
                <a:effectLst/>
                <a:latin typeface="Garamond" panose="02020404030301010803" pitchFamily="18" charset="0"/>
                <a:ea typeface="Calibri" panose="020F0502020204030204" pitchFamily="34" charset="0"/>
                <a:cs typeface="Times New Roman" panose="02020603050405020304" pitchFamily="18" charset="0"/>
              </a:rPr>
              <a:t>“</a:t>
            </a:r>
            <a:r>
              <a:rPr lang="en-US" sz="2800" dirty="0">
                <a:latin typeface="Garamond" panose="02020404030301010803" pitchFamily="18" charset="0"/>
              </a:rPr>
              <a:t>The icon interprets Jesus’ teaching in the synagogue                                of healing and liberation in Luke 4 : 16-21,                                   which refers to Isaiah 61:1-2.                                                   This passage is particularly relevant to the Jubilee given its emphasis on bringing good news to those who are poor, and liberty to those who are captive or oppressed</a:t>
            </a:r>
            <a:r>
              <a:rPr lang="en-GB" sz="2800" dirty="0">
                <a:effectLst/>
                <a:latin typeface="Garamond" panose="02020404030301010803" pitchFamily="18" charset="0"/>
                <a:ea typeface="Calibri" panose="020F0502020204030204" pitchFamily="34" charset="0"/>
                <a:cs typeface="Times New Roman" panose="02020603050405020304" pitchFamily="18" charset="0"/>
              </a:rPr>
              <a:t>.”</a:t>
            </a:r>
          </a:p>
          <a:p>
            <a:pPr algn="ctr">
              <a:lnSpc>
                <a:spcPct val="107000"/>
              </a:lnSpc>
              <a:spcAft>
                <a:spcPts val="800"/>
              </a:spcAft>
              <a:buNone/>
            </a:pP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279971" y="2020216"/>
            <a:ext cx="2980127"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4577" y="2289661"/>
            <a:ext cx="5955684" cy="3474413"/>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a:t>
            </a:r>
            <a:r>
              <a:rPr lang="en-GB" sz="3600" b="1" dirty="0">
                <a:latin typeface="Garamond" panose="02020404030301010803" pitchFamily="18" charset="0"/>
              </a:rPr>
              <a:t>31</a:t>
            </a:r>
            <a:r>
              <a:rPr lang="en-GB" sz="3600" b="1" baseline="30000" dirty="0">
                <a:latin typeface="Garamond" panose="02020404030301010803" pitchFamily="18" charset="0"/>
              </a:rPr>
              <a:t>st</a:t>
            </a:r>
            <a:r>
              <a:rPr lang="en-GB" sz="3600" b="1" dirty="0">
                <a:latin typeface="Garamond" panose="02020404030301010803" pitchFamily="18" charset="0"/>
              </a:rPr>
              <a:t> August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tells us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800" dirty="0">
                <a:latin typeface="Garamond" panose="02020404030301010803" pitchFamily="18" charset="0"/>
              </a:rPr>
              <a:t>  “You will be          blessed.”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Compassionate embrace jesus christ tenderly holding a child in his arms  symbolizing divine love and protection highlighting the nurturing and  caring aspect of his role as a shepherd and savior | Premium">
            <a:extLst>
              <a:ext uri="{FF2B5EF4-FFF2-40B4-BE49-F238E27FC236}">
                <a16:creationId xmlns:a16="http://schemas.microsoft.com/office/drawing/2014/main" id="{42E26A39-8F24-DA46-095F-80A63EDBDE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3" r="9566"/>
          <a:stretch>
            <a:fillRect/>
          </a:stretch>
        </p:blipFill>
        <p:spPr bwMode="auto">
          <a:xfrm>
            <a:off x="653142" y="2289661"/>
            <a:ext cx="6410131" cy="428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5358833" y="1985698"/>
            <a:ext cx="6301354" cy="4078039"/>
          </a:xfrm>
          <a:prstGeom prst="rect">
            <a:avLst/>
          </a:prstGeom>
          <a:noFill/>
        </p:spPr>
        <p:txBody>
          <a:bodyPr wrap="square" rtlCol="0">
            <a:spAutoFit/>
          </a:bodyPr>
          <a:lstStyle/>
          <a:p>
            <a:pPr algn="ctr"/>
            <a:r>
              <a:rPr lang="en-US" sz="5400" b="0" i="0" dirty="0">
                <a:solidFill>
                  <a:srgbClr val="000000"/>
                </a:solidFill>
                <a:effectLst/>
                <a:latin typeface="Garamond" panose="02020404030301010803" pitchFamily="18" charset="0"/>
              </a:rPr>
              <a:t>“</a:t>
            </a:r>
            <a:r>
              <a:rPr lang="en-US" sz="5400" dirty="0">
                <a:latin typeface="Garamond" panose="02020404030301010803" pitchFamily="18" charset="0"/>
              </a:rPr>
              <a:t>In Christ,</a:t>
            </a:r>
          </a:p>
          <a:p>
            <a:pPr algn="ctr"/>
            <a:r>
              <a:rPr lang="en-US" sz="5400" dirty="0">
                <a:latin typeface="Garamond" panose="02020404030301010803" pitchFamily="18" charset="0"/>
              </a:rPr>
              <a:t> we are seeds of peace </a:t>
            </a:r>
          </a:p>
          <a:p>
            <a:pPr algn="ctr"/>
            <a:r>
              <a:rPr lang="en-US" sz="5400" dirty="0">
                <a:latin typeface="Garamond" panose="02020404030301010803" pitchFamily="18" charset="0"/>
              </a:rPr>
              <a:t>and hope</a:t>
            </a:r>
            <a:r>
              <a:rPr lang="en-US" sz="5400" b="0" dirty="0">
                <a:solidFill>
                  <a:srgbClr val="000000"/>
                </a:solidFill>
                <a:effectLst/>
                <a:latin typeface="Garamond" panose="02020404030301010803" pitchFamily="18" charset="0"/>
              </a:rPr>
              <a:t>.”</a:t>
            </a:r>
          </a:p>
          <a:p>
            <a:pPr algn="ctr"/>
            <a:endParaRPr lang="en-US" sz="3200" dirty="0">
              <a:solidFill>
                <a:srgbClr val="000000"/>
              </a:solidFill>
              <a:latin typeface="Garamond" panose="02020404030301010803" pitchFamily="18" charset="0"/>
            </a:endParaRPr>
          </a:p>
          <a:p>
            <a:pPr algn="ctr"/>
            <a:r>
              <a:rPr lang="en-US" sz="3200" dirty="0">
                <a:solidFill>
                  <a:srgbClr val="000000"/>
                </a:solidFill>
                <a:latin typeface="Garamond" panose="02020404030301010803" pitchFamily="18" charset="0"/>
              </a:rPr>
              <a:t>Pope Leo,                                              </a:t>
            </a:r>
          </a:p>
          <a:p>
            <a:pPr algn="ctr"/>
            <a:endParaRPr lang="en-US" sz="600" dirty="0">
              <a:solidFill>
                <a:srgbClr val="000000"/>
              </a:solidFill>
              <a:latin typeface="Garamond" panose="02020404030301010803" pitchFamily="18" charset="0"/>
            </a:endParaRPr>
          </a:p>
          <a:p>
            <a:pPr algn="ctr"/>
            <a:r>
              <a:rPr lang="en-US" sz="2800" dirty="0">
                <a:solidFill>
                  <a:srgbClr val="000000"/>
                </a:solidFill>
                <a:latin typeface="Garamond" panose="02020404030301010803" pitchFamily="18" charset="0"/>
              </a:rPr>
              <a:t>4</a:t>
            </a:r>
            <a:r>
              <a:rPr lang="en-US" sz="2800" baseline="30000" dirty="0">
                <a:solidFill>
                  <a:srgbClr val="000000"/>
                </a:solidFill>
                <a:latin typeface="Garamond" panose="02020404030301010803" pitchFamily="18" charset="0"/>
              </a:rPr>
              <a:t>th</a:t>
            </a:r>
            <a:r>
              <a:rPr lang="en-US" sz="2800" dirty="0">
                <a:solidFill>
                  <a:srgbClr val="000000"/>
                </a:solidFill>
                <a:latin typeface="Garamond" panose="02020404030301010803" pitchFamily="18" charset="0"/>
              </a:rPr>
              <a:t> August 2025</a:t>
            </a:r>
            <a:endParaRPr lang="en-GB" sz="32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9044" y="236559"/>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Feast of St Gregory the Great : 3</a:t>
            </a:r>
            <a:r>
              <a:rPr lang="en-GB" altLang="en-US" sz="5400" baseline="30000" dirty="0">
                <a:solidFill>
                  <a:srgbClr val="2F5597"/>
                </a:solidFill>
                <a:latin typeface="Garamond" panose="02020404030301010803" pitchFamily="18" charset="0"/>
              </a:rPr>
              <a:t>rd</a:t>
            </a:r>
            <a:r>
              <a:rPr lang="en-GB" altLang="en-US" sz="5400" dirty="0">
                <a:solidFill>
                  <a:srgbClr val="2F5597"/>
                </a:solidFill>
                <a:latin typeface="Garamond" panose="02020404030301010803" pitchFamily="18" charset="0"/>
              </a:rPr>
              <a:t> Sept.</a:t>
            </a:r>
            <a:endParaRPr lang="en-GB" sz="5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895273" y="1620856"/>
            <a:ext cx="6324219" cy="5355312"/>
          </a:xfrm>
          <a:prstGeom prst="rect">
            <a:avLst/>
          </a:prstGeom>
        </p:spPr>
        <p:txBody>
          <a:bodyPr wrap="square">
            <a:spAutoFit/>
          </a:bodyPr>
          <a:lstStyle/>
          <a:p>
            <a:pPr algn="just">
              <a:defRPr/>
            </a:pPr>
            <a:r>
              <a:rPr lang="en-US" sz="3200" b="1" i="0" dirty="0">
                <a:solidFill>
                  <a:srgbClr val="202122"/>
                </a:solidFill>
                <a:effectLst/>
                <a:latin typeface="Garamond" panose="02020404030301010803" pitchFamily="18" charset="0"/>
              </a:rPr>
              <a:t>Pope Gregory I </a:t>
            </a:r>
            <a:r>
              <a:rPr lang="en-US" sz="3200" b="0" i="0" dirty="0">
                <a:solidFill>
                  <a:srgbClr val="202122"/>
                </a:solidFill>
                <a:effectLst/>
                <a:latin typeface="Garamond" panose="02020404030301010803" pitchFamily="18" charset="0"/>
              </a:rPr>
              <a:t>(540-604) was responsible for the first recorded large-scale mission from Rome, to convert the pagan Anglo-Saxons to Christianity.  </a:t>
            </a:r>
            <a:r>
              <a:rPr lang="en-US" sz="3200" dirty="0">
                <a:solidFill>
                  <a:srgbClr val="202122"/>
                </a:solidFill>
                <a:latin typeface="Garamond" panose="02020404030301010803" pitchFamily="18" charset="0"/>
              </a:rPr>
              <a:t>He wrote more than any previous pope and is famous for his </a:t>
            </a:r>
            <a:r>
              <a:rPr lang="en-US" sz="3200" i="1" dirty="0">
                <a:solidFill>
                  <a:srgbClr val="202122"/>
                </a:solidFill>
                <a:latin typeface="Garamond" panose="02020404030301010803" pitchFamily="18" charset="0"/>
              </a:rPr>
              <a:t>Dialogues</a:t>
            </a:r>
            <a:r>
              <a:rPr lang="en-US" sz="3200" dirty="0">
                <a:solidFill>
                  <a:srgbClr val="202122"/>
                </a:solidFill>
                <a:latin typeface="Garamond" panose="02020404030301010803" pitchFamily="18" charset="0"/>
              </a:rPr>
              <a:t>.  He is the patron saint of teachers and musicians, as the song form </a:t>
            </a:r>
            <a:r>
              <a:rPr lang="en-US" sz="3200" i="1" dirty="0">
                <a:solidFill>
                  <a:srgbClr val="202122"/>
                </a:solidFill>
                <a:latin typeface="Garamond" panose="02020404030301010803" pitchFamily="18" charset="0"/>
              </a:rPr>
              <a:t>plainchant</a:t>
            </a:r>
            <a:r>
              <a:rPr lang="en-US" sz="3200" dirty="0">
                <a:solidFill>
                  <a:srgbClr val="202122"/>
                </a:solidFill>
                <a:latin typeface="Garamond" panose="02020404030301010803" pitchFamily="18" charset="0"/>
              </a:rPr>
              <a:t> is named after him as the “Gregorian chant”.</a:t>
            </a:r>
            <a:endParaRPr lang="en-US" sz="3200" b="1" i="0" dirty="0">
              <a:solidFill>
                <a:srgbClr val="000000"/>
              </a:solidFill>
              <a:effectLst/>
              <a:latin typeface="Garamond" panose="02020404030301010803" pitchFamily="18" charset="0"/>
            </a:endParaRP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pic>
        <p:nvPicPr>
          <p:cNvPr id="2" name="Picture 2">
            <a:extLst>
              <a:ext uri="{FF2B5EF4-FFF2-40B4-BE49-F238E27FC236}">
                <a16:creationId xmlns:a16="http://schemas.microsoft.com/office/drawing/2014/main" id="{708BF358-7121-581D-6340-FF5C334F3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4" y="1620856"/>
            <a:ext cx="4143648" cy="523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36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76692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Blessed Eugenia </a:t>
            </a:r>
            <a:r>
              <a:rPr lang="en-GB" altLang="en-US" sz="6600" dirty="0" err="1">
                <a:solidFill>
                  <a:schemeClr val="accent1">
                    <a:lumMod val="75000"/>
                  </a:schemeClr>
                </a:solidFill>
                <a:latin typeface="Garamond" panose="02020404030301010803" pitchFamily="18" charset="0"/>
              </a:rPr>
              <a:t>Picco</a:t>
            </a:r>
            <a:endParaRPr lang="en-GB" altLang="en-US" sz="66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Feast day :                7</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September  </a:t>
            </a:r>
            <a:endParaRPr lang="en-GB" sz="6600" dirty="0">
              <a:solidFill>
                <a:schemeClr val="accent1">
                  <a:lumMod val="75000"/>
                </a:schemeClr>
              </a:solidFill>
              <a:latin typeface="Garamond" panose="02020404030301010803" pitchFamily="18" charset="0"/>
            </a:endParaRPr>
          </a:p>
        </p:txBody>
      </p:sp>
      <p:sp>
        <p:nvSpPr>
          <p:cNvPr id="3" name="TextBox 2"/>
          <p:cNvSpPr txBox="1"/>
          <p:nvPr/>
        </p:nvSpPr>
        <p:spPr>
          <a:xfrm>
            <a:off x="4855135" y="3098729"/>
            <a:ext cx="6770808" cy="3477875"/>
          </a:xfrm>
          <a:prstGeom prst="rect">
            <a:avLst/>
          </a:prstGeom>
          <a:noFill/>
        </p:spPr>
        <p:txBody>
          <a:bodyPr wrap="square" rtlCol="0">
            <a:spAutoFit/>
          </a:bodyPr>
          <a:lstStyle/>
          <a:p>
            <a:pPr algn="just"/>
            <a:r>
              <a:rPr lang="en-GB" sz="2200" dirty="0">
                <a:latin typeface="Garamond" panose="02020404030301010803" pitchFamily="18" charset="0"/>
              </a:rPr>
              <a:t>She was born in the district of Milan called </a:t>
            </a:r>
            <a:r>
              <a:rPr lang="en-GB" sz="2200" dirty="0" err="1">
                <a:latin typeface="Garamond" panose="02020404030301010803" pitchFamily="18" charset="0"/>
              </a:rPr>
              <a:t>Crescenzaga</a:t>
            </a:r>
            <a:r>
              <a:rPr lang="en-GB" sz="2200" dirty="0">
                <a:latin typeface="Garamond" panose="02020404030301010803" pitchFamily="18" charset="0"/>
              </a:rPr>
              <a:t> in 1867. Her father was a famous musician and she was left with her grandparents while her parents were away, then her father disappeared and her home life was difficult. She ran away from home at the age of 20 and joined the Congregation of the Little Daughters of the Sacred Hearts of Jesus and Mary. She became their Superior General in 1911 and was a kind mother to all she met.  She suffered ill health patiently, dying in 1921. Blessed Eugenia is  is remembered as a model of virtue and a wise teacher.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28" y="394206"/>
            <a:ext cx="4202501" cy="5816261"/>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3" y="1819810"/>
            <a:ext cx="7485078" cy="4678204"/>
          </a:xfrm>
          <a:prstGeom prst="rect">
            <a:avLst/>
          </a:prstGeom>
          <a:noFill/>
        </p:spPr>
        <p:txBody>
          <a:bodyPr wrap="square" rtlCol="0">
            <a:spAutoFit/>
          </a:bodyPr>
          <a:lstStyle/>
          <a:p>
            <a:pPr algn="ctr">
              <a:buNone/>
            </a:pPr>
            <a:r>
              <a:rPr lang="en-US" sz="2400" b="1" dirty="0">
                <a:latin typeface="Garamond" panose="02020404030301010803" pitchFamily="18" charset="0"/>
              </a:rPr>
              <a:t>#9: WHAT DOES GOD SHOW US ABOUT HIMSELF WHEN HE SENDS HIS SON TO US? </a:t>
            </a:r>
            <a:endParaRPr lang="en-US" sz="1050" b="1" dirty="0">
              <a:latin typeface="Garamond" panose="02020404030301010803" pitchFamily="18" charset="0"/>
            </a:endParaRPr>
          </a:p>
          <a:p>
            <a:pPr algn="ctr">
              <a:buNone/>
            </a:pPr>
            <a:endParaRPr lang="en-US" sz="1000" b="1" dirty="0">
              <a:latin typeface="Garamond" panose="02020404030301010803" pitchFamily="18" charset="0"/>
            </a:endParaRPr>
          </a:p>
          <a:p>
            <a:pPr algn="ctr">
              <a:buNone/>
            </a:pPr>
            <a:r>
              <a:rPr lang="en-US" sz="2400" dirty="0">
                <a:latin typeface="Garamond" panose="02020404030301010803" pitchFamily="18" charset="0"/>
              </a:rPr>
              <a:t>God shows us in Jesus Christ                                                          the full depth of his merciful love.                                                He becomes a man like us.                                                            This shows us how far God’s love goes :                                      He bears our whole burden.                                                                 He walks every path with us.                                                         He is there in our abandonment,                                                  our sufferings, our fear of death.                                                               He is there when we can go no farther,                                                        so as to open up for us the door leading into life</a:t>
            </a:r>
            <a:r>
              <a:rPr lang="en-US" sz="2400" i="1" dirty="0"/>
              <a:t>.</a:t>
            </a:r>
            <a:endParaRPr lang="en-US" sz="2400" i="0" dirty="0">
              <a:solidFill>
                <a:srgbClr val="202122"/>
              </a:solidFill>
              <a:effectLst/>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7871611" y="2397531"/>
            <a:ext cx="2476711" cy="3652759"/>
          </a:xfrm>
          <a:prstGeom prst="rect">
            <a:avLst/>
          </a:prstGeom>
          <a:ln w="38100">
            <a:solidFill>
              <a:schemeClr val="tx1"/>
            </a:solidFill>
          </a:ln>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B85E5-227F-3531-C1CE-C169EB93F6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369E5B-0087-2A9B-EA80-D7497102981E}"/>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September 2025</a:t>
            </a:r>
          </a:p>
        </p:txBody>
      </p:sp>
      <p:pic>
        <p:nvPicPr>
          <p:cNvPr id="4" name="Picture 3">
            <a:extLst>
              <a:ext uri="{FF2B5EF4-FFF2-40B4-BE49-F238E27FC236}">
                <a16:creationId xmlns:a16="http://schemas.microsoft.com/office/drawing/2014/main" id="{496A5726-2E94-9994-5027-AB2A98F1D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881C9116-BC4C-FDE5-4B95-8A7C174106AA}"/>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35D3D629-D6D5-5D46-81C2-D5E5F990FF9D}"/>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B45D8C8E-B988-FBB0-C581-E15F698693AB}"/>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30109624-5C06-EE5E-7BC8-03BF50D50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7" name="Picture 6">
            <a:extLst>
              <a:ext uri="{FF2B5EF4-FFF2-40B4-BE49-F238E27FC236}">
                <a16:creationId xmlns:a16="http://schemas.microsoft.com/office/drawing/2014/main" id="{501FC95B-D64D-AC3B-D838-7A8C4A60B9F2}"/>
              </a:ext>
            </a:extLst>
          </p:cNvPr>
          <p:cNvPicPr>
            <a:picLocks noChangeAspect="1"/>
          </p:cNvPicPr>
          <p:nvPr/>
        </p:nvPicPr>
        <p:blipFill>
          <a:blip r:embed="rId4"/>
          <a:srcRect b="6207"/>
          <a:stretch>
            <a:fillRect/>
          </a:stretch>
        </p:blipFill>
        <p:spPr>
          <a:xfrm>
            <a:off x="2214017" y="1884062"/>
            <a:ext cx="7763958" cy="3145138"/>
          </a:xfrm>
          <a:prstGeom prst="rect">
            <a:avLst/>
          </a:prstGeom>
        </p:spPr>
      </p:pic>
    </p:spTree>
    <p:extLst>
      <p:ext uri="{BB962C8B-B14F-4D97-AF65-F5344CB8AC3E}">
        <p14:creationId xmlns:p14="http://schemas.microsoft.com/office/powerpoint/2010/main" val="294857708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11297</TotalTime>
  <Words>458</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719</cp:revision>
  <dcterms:created xsi:type="dcterms:W3CDTF">2019-09-06T14:56:38Z</dcterms:created>
  <dcterms:modified xsi:type="dcterms:W3CDTF">2025-08-31T15:38:05Z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