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5" r:id="rId7"/>
    <p:sldId id="297" r:id="rId8"/>
    <p:sldId id="360" r:id="rId9"/>
    <p:sldId id="325" r:id="rId10"/>
    <p:sldId id="326" r:id="rId11"/>
    <p:sldId id="402" r:id="rId12"/>
    <p:sldId id="4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3D"/>
    <a:srgbClr val="143350"/>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FF944-BAE5-49EE-8CE8-C3C25B49BFBD}" v="18" dt="2025-09-03T14:48:22.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82" d="100"/>
          <a:sy n="82"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9DA74B8-6AE6-49A9-91AE-AF891EB038E8}"/>
    <pc:docChg chg="undo custSel addSld delSld modSld">
      <pc:chgData name="John Adams" userId="1143faee-bb16-416e-8056-0ed4c730fe93" providerId="ADAL" clId="{E9DA74B8-6AE6-49A9-91AE-AF891EB038E8}" dt="2025-09-03T14:57:10.673" v="2199" actId="1076"/>
      <pc:docMkLst>
        <pc:docMk/>
      </pc:docMkLst>
      <pc:sldChg chg="modSp add del mod">
        <pc:chgData name="John Adams" userId="1143faee-bb16-416e-8056-0ed4c730fe93" providerId="ADAL" clId="{E9DA74B8-6AE6-49A9-91AE-AF891EB038E8}" dt="2025-09-03T14:35:10.731" v="1147" actId="47"/>
        <pc:sldMkLst>
          <pc:docMk/>
          <pc:sldMk cId="2339235338" sldId="272"/>
        </pc:sldMkLst>
      </pc:sldChg>
      <pc:sldChg chg="addSp delSp modSp mod">
        <pc:chgData name="John Adams" userId="1143faee-bb16-416e-8056-0ed4c730fe93" providerId="ADAL" clId="{E9DA74B8-6AE6-49A9-91AE-AF891EB038E8}" dt="2025-09-03T14:34:19.256" v="1144" actId="1076"/>
        <pc:sldMkLst>
          <pc:docMk/>
          <pc:sldMk cId="2058881387" sldId="297"/>
        </pc:sldMkLst>
        <pc:spChg chg="mod">
          <ac:chgData name="John Adams" userId="1143faee-bb16-416e-8056-0ed4c730fe93" providerId="ADAL" clId="{E9DA74B8-6AE6-49A9-91AE-AF891EB038E8}" dt="2025-09-03T14:32:49.704" v="1142" actId="14100"/>
          <ac:spMkLst>
            <pc:docMk/>
            <pc:sldMk cId="2058881387" sldId="297"/>
            <ac:spMk id="3" creationId="{00000000-0000-0000-0000-000000000000}"/>
          </ac:spMkLst>
        </pc:spChg>
        <pc:picChg chg="add mod">
          <ac:chgData name="John Adams" userId="1143faee-bb16-416e-8056-0ed4c730fe93" providerId="ADAL" clId="{E9DA74B8-6AE6-49A9-91AE-AF891EB038E8}" dt="2025-09-03T14:34:19.256" v="1144" actId="1076"/>
          <ac:picMkLst>
            <pc:docMk/>
            <pc:sldMk cId="2058881387" sldId="297"/>
            <ac:picMk id="2" creationId="{C3FADCF2-545D-1161-8D1B-0C1167636810}"/>
          </ac:picMkLst>
        </pc:picChg>
        <pc:picChg chg="add del mod">
          <ac:chgData name="John Adams" userId="1143faee-bb16-416e-8056-0ed4c730fe93" providerId="ADAL" clId="{E9DA74B8-6AE6-49A9-91AE-AF891EB038E8}" dt="2025-09-03T14:31:36.161" v="1041" actId="478"/>
          <ac:picMkLst>
            <pc:docMk/>
            <pc:sldMk cId="2058881387" sldId="297"/>
            <ac:picMk id="1026" creationId="{42E26A39-8F24-DA46-095F-80A63EDBDE2A}"/>
          </ac:picMkLst>
        </pc:picChg>
      </pc:sldChg>
      <pc:sldChg chg="modSp add mod">
        <pc:chgData name="John Adams" userId="1143faee-bb16-416e-8056-0ed4c730fe93" providerId="ADAL" clId="{E9DA74B8-6AE6-49A9-91AE-AF891EB038E8}" dt="2025-09-03T14:38:39.335" v="1297" actId="6549"/>
        <pc:sldMkLst>
          <pc:docMk/>
          <pc:sldMk cId="3393824104" sldId="325"/>
        </pc:sldMkLst>
        <pc:spChg chg="mod">
          <ac:chgData name="John Adams" userId="1143faee-bb16-416e-8056-0ed4c730fe93" providerId="ADAL" clId="{E9DA74B8-6AE6-49A9-91AE-AF891EB038E8}" dt="2025-09-03T14:38:39.335" v="1297" actId="6549"/>
          <ac:spMkLst>
            <pc:docMk/>
            <pc:sldMk cId="3393824104" sldId="325"/>
            <ac:spMk id="2" creationId="{00000000-0000-0000-0000-000000000000}"/>
          </ac:spMkLst>
        </pc:spChg>
        <pc:spChg chg="mod">
          <ac:chgData name="John Adams" userId="1143faee-bb16-416e-8056-0ed4c730fe93" providerId="ADAL" clId="{E9DA74B8-6AE6-49A9-91AE-AF891EB038E8}" dt="2025-09-03T14:37:53.755" v="1255" actId="20577"/>
          <ac:spMkLst>
            <pc:docMk/>
            <pc:sldMk cId="3393824104" sldId="325"/>
            <ac:spMk id="5" creationId="{00000000-0000-0000-0000-000000000000}"/>
          </ac:spMkLst>
        </pc:spChg>
        <pc:spChg chg="mod">
          <ac:chgData name="John Adams" userId="1143faee-bb16-416e-8056-0ed4c730fe93" providerId="ADAL" clId="{E9DA74B8-6AE6-49A9-91AE-AF891EB038E8}" dt="2025-09-03T14:36:59.499" v="1197" actId="20577"/>
          <ac:spMkLst>
            <pc:docMk/>
            <pc:sldMk cId="3393824104" sldId="325"/>
            <ac:spMk id="8" creationId="{00000000-0000-0000-0000-000000000000}"/>
          </ac:spMkLst>
        </pc:spChg>
      </pc:sldChg>
      <pc:sldChg chg="modSp add mod">
        <pc:chgData name="John Adams" userId="1143faee-bb16-416e-8056-0ed4c730fe93" providerId="ADAL" clId="{E9DA74B8-6AE6-49A9-91AE-AF891EB038E8}" dt="2025-09-03T14:36:47.125" v="1196" actId="6549"/>
        <pc:sldMkLst>
          <pc:docMk/>
          <pc:sldMk cId="226838624" sldId="326"/>
        </pc:sldMkLst>
        <pc:spChg chg="mod">
          <ac:chgData name="John Adams" userId="1143faee-bb16-416e-8056-0ed4c730fe93" providerId="ADAL" clId="{E9DA74B8-6AE6-49A9-91AE-AF891EB038E8}" dt="2025-09-03T14:35:43.411" v="1158" actId="20577"/>
          <ac:spMkLst>
            <pc:docMk/>
            <pc:sldMk cId="226838624" sldId="326"/>
            <ac:spMk id="3" creationId="{00000000-0000-0000-0000-000000000000}"/>
          </ac:spMkLst>
        </pc:spChg>
        <pc:spChg chg="mod">
          <ac:chgData name="John Adams" userId="1143faee-bb16-416e-8056-0ed4c730fe93" providerId="ADAL" clId="{E9DA74B8-6AE6-49A9-91AE-AF891EB038E8}" dt="2025-09-03T14:36:19.718" v="1178" actId="113"/>
          <ac:spMkLst>
            <pc:docMk/>
            <pc:sldMk cId="226838624" sldId="326"/>
            <ac:spMk id="4" creationId="{E8D86204-F77F-A728-1839-54A4BF5E063E}"/>
          </ac:spMkLst>
        </pc:spChg>
        <pc:spChg chg="mod">
          <ac:chgData name="John Adams" userId="1143faee-bb16-416e-8056-0ed4c730fe93" providerId="ADAL" clId="{E9DA74B8-6AE6-49A9-91AE-AF891EB038E8}" dt="2025-09-03T14:36:47.125" v="1196" actId="6549"/>
          <ac:spMkLst>
            <pc:docMk/>
            <pc:sldMk cId="226838624" sldId="326"/>
            <ac:spMk id="8" creationId="{00000000-0000-0000-0000-000000000000}"/>
          </ac:spMkLst>
        </pc:spChg>
      </pc:sldChg>
      <pc:sldChg chg="add del setBg">
        <pc:chgData name="John Adams" userId="1143faee-bb16-416e-8056-0ed4c730fe93" providerId="ADAL" clId="{E9DA74B8-6AE6-49A9-91AE-AF891EB038E8}" dt="2025-09-03T14:35:08.913" v="1146" actId="47"/>
        <pc:sldMkLst>
          <pc:docMk/>
          <pc:sldMk cId="133743617" sldId="357"/>
        </pc:sldMkLst>
      </pc:sldChg>
      <pc:sldChg chg="addSp delSp modSp mod">
        <pc:chgData name="John Adams" userId="1143faee-bb16-416e-8056-0ed4c730fe93" providerId="ADAL" clId="{E9DA74B8-6AE6-49A9-91AE-AF891EB038E8}" dt="2025-09-02T11:42:02.641" v="1039" actId="1076"/>
        <pc:sldMkLst>
          <pc:docMk/>
          <pc:sldMk cId="3373429092" sldId="360"/>
        </pc:sldMkLst>
        <pc:spChg chg="add mod">
          <ac:chgData name="John Adams" userId="1143faee-bb16-416e-8056-0ed4c730fe93" providerId="ADAL" clId="{E9DA74B8-6AE6-49A9-91AE-AF891EB038E8}" dt="2025-09-02T11:42:02.641" v="1039" actId="1076"/>
          <ac:spMkLst>
            <pc:docMk/>
            <pc:sldMk cId="3373429092" sldId="360"/>
            <ac:spMk id="2" creationId="{A3C52A67-1756-3020-59D2-15C2F34D0CEE}"/>
          </ac:spMkLst>
        </pc:spChg>
      </pc:sldChg>
      <pc:sldChg chg="del">
        <pc:chgData name="John Adams" userId="1143faee-bb16-416e-8056-0ed4c730fe93" providerId="ADAL" clId="{E9DA74B8-6AE6-49A9-91AE-AF891EB038E8}" dt="2025-08-31T15:18:00.985" v="381" actId="47"/>
        <pc:sldMkLst>
          <pc:docMk/>
          <pc:sldMk cId="2487418930" sldId="389"/>
        </pc:sldMkLst>
      </pc:sldChg>
      <pc:sldChg chg="addSp delSp modSp mod">
        <pc:chgData name="John Adams" userId="1143faee-bb16-416e-8056-0ed4c730fe93" providerId="ADAL" clId="{E9DA74B8-6AE6-49A9-91AE-AF891EB038E8}" dt="2025-09-02T11:38:29.492" v="976" actId="1076"/>
        <pc:sldMkLst>
          <pc:docMk/>
          <pc:sldMk cId="3196370579" sldId="394"/>
        </pc:sldMkLst>
        <pc:spChg chg="mod">
          <ac:chgData name="John Adams" userId="1143faee-bb16-416e-8056-0ed4c730fe93" providerId="ADAL" clId="{E9DA74B8-6AE6-49A9-91AE-AF891EB038E8}" dt="2025-09-02T11:37:08.963" v="970" actId="6549"/>
          <ac:spMkLst>
            <pc:docMk/>
            <pc:sldMk cId="3196370579" sldId="394"/>
            <ac:spMk id="3" creationId="{00000000-0000-0000-0000-000000000000}"/>
          </ac:spMkLst>
        </pc:spChg>
        <pc:picChg chg="add del mod modCrop">
          <ac:chgData name="John Adams" userId="1143faee-bb16-416e-8056-0ed4c730fe93" providerId="ADAL" clId="{E9DA74B8-6AE6-49A9-91AE-AF891EB038E8}" dt="2025-09-02T11:38:03.784" v="971" actId="478"/>
          <ac:picMkLst>
            <pc:docMk/>
            <pc:sldMk cId="3196370579" sldId="394"/>
            <ac:picMk id="7" creationId="{58DBA55C-69F0-AA3F-7C01-DA53E89A056A}"/>
          </ac:picMkLst>
        </pc:picChg>
        <pc:picChg chg="add mod modCrop">
          <ac:chgData name="John Adams" userId="1143faee-bb16-416e-8056-0ed4c730fe93" providerId="ADAL" clId="{E9DA74B8-6AE6-49A9-91AE-AF891EB038E8}" dt="2025-09-02T11:38:29.492" v="976" actId="1076"/>
          <ac:picMkLst>
            <pc:docMk/>
            <pc:sldMk cId="3196370579" sldId="394"/>
            <ac:picMk id="8" creationId="{277F1FC9-46B1-C5A7-A9C0-4ED557456AE9}"/>
          </ac:picMkLst>
        </pc:picChg>
      </pc:sldChg>
      <pc:sldChg chg="modSp mod">
        <pc:chgData name="John Adams" userId="1143faee-bb16-416e-8056-0ed4c730fe93" providerId="ADAL" clId="{E9DA74B8-6AE6-49A9-91AE-AF891EB038E8}" dt="2025-09-03T14:41:54.012" v="1580" actId="1076"/>
        <pc:sldMkLst>
          <pc:docMk/>
          <pc:sldMk cId="863469421" sldId="396"/>
        </pc:sldMkLst>
        <pc:spChg chg="mod">
          <ac:chgData name="John Adams" userId="1143faee-bb16-416e-8056-0ed4c730fe93" providerId="ADAL" clId="{E9DA74B8-6AE6-49A9-91AE-AF891EB038E8}" dt="2025-09-03T14:41:47.649" v="1579" actId="1076"/>
          <ac:spMkLst>
            <pc:docMk/>
            <pc:sldMk cId="863469421" sldId="396"/>
            <ac:spMk id="2" creationId="{00000000-0000-0000-0000-000000000000}"/>
          </ac:spMkLst>
        </pc:spChg>
        <pc:spChg chg="mod">
          <ac:chgData name="John Adams" userId="1143faee-bb16-416e-8056-0ed4c730fe93" providerId="ADAL" clId="{E9DA74B8-6AE6-49A9-91AE-AF891EB038E8}" dt="2025-08-31T13:20:36.637" v="197" actId="1076"/>
          <ac:spMkLst>
            <pc:docMk/>
            <pc:sldMk cId="863469421" sldId="396"/>
            <ac:spMk id="6" creationId="{00000000-0000-0000-0000-000000000000}"/>
          </ac:spMkLst>
        </pc:spChg>
        <pc:spChg chg="mod">
          <ac:chgData name="John Adams" userId="1143faee-bb16-416e-8056-0ed4c730fe93" providerId="ADAL" clId="{E9DA74B8-6AE6-49A9-91AE-AF891EB038E8}" dt="2025-08-31T13:28:18.119" v="237" actId="1076"/>
          <ac:spMkLst>
            <pc:docMk/>
            <pc:sldMk cId="863469421" sldId="396"/>
            <ac:spMk id="9" creationId="{00000000-0000-0000-0000-000000000000}"/>
          </ac:spMkLst>
        </pc:spChg>
        <pc:picChg chg="mod">
          <ac:chgData name="John Adams" userId="1143faee-bb16-416e-8056-0ed4c730fe93" providerId="ADAL" clId="{E9DA74B8-6AE6-49A9-91AE-AF891EB038E8}" dt="2025-09-03T14:41:54.012" v="1580" actId="1076"/>
          <ac:picMkLst>
            <pc:docMk/>
            <pc:sldMk cId="863469421" sldId="396"/>
            <ac:picMk id="8" creationId="{5BB46D0B-A337-2B17-2CC2-EA7F7AD3ACBA}"/>
          </ac:picMkLst>
        </pc:picChg>
      </pc:sldChg>
      <pc:sldChg chg="addSp delSp modSp mod">
        <pc:chgData name="John Adams" userId="1143faee-bb16-416e-8056-0ed4c730fe93" providerId="ADAL" clId="{E9DA74B8-6AE6-49A9-91AE-AF891EB038E8}" dt="2025-09-03T14:57:10.673" v="2199" actId="1076"/>
        <pc:sldMkLst>
          <pc:docMk/>
          <pc:sldMk cId="1884301607" sldId="402"/>
        </pc:sldMkLst>
        <pc:spChg chg="mod">
          <ac:chgData name="John Adams" userId="1143faee-bb16-416e-8056-0ed4c730fe93" providerId="ADAL" clId="{E9DA74B8-6AE6-49A9-91AE-AF891EB038E8}" dt="2025-08-31T15:33:26.751" v="447" actId="20577"/>
          <ac:spMkLst>
            <pc:docMk/>
            <pc:sldMk cId="1884301607" sldId="402"/>
            <ac:spMk id="2" creationId="{053DEF37-16B6-88F0-0DD2-27EC9E80DED5}"/>
          </ac:spMkLst>
        </pc:spChg>
        <pc:spChg chg="add del mod">
          <ac:chgData name="John Adams" userId="1143faee-bb16-416e-8056-0ed4c730fe93" providerId="ADAL" clId="{E9DA74B8-6AE6-49A9-91AE-AF891EB038E8}" dt="2025-09-03T14:57:10.673" v="2199" actId="1076"/>
          <ac:spMkLst>
            <pc:docMk/>
            <pc:sldMk cId="1884301607" sldId="402"/>
            <ac:spMk id="7" creationId="{1D60F796-3A2E-1399-7B46-B0AF45C3F469}"/>
          </ac:spMkLst>
        </pc:spChg>
        <pc:picChg chg="add mod">
          <ac:chgData name="John Adams" userId="1143faee-bb16-416e-8056-0ed4c730fe93" providerId="ADAL" clId="{E9DA74B8-6AE6-49A9-91AE-AF891EB038E8}" dt="2025-09-03T14:57:06.232" v="2198" actId="14100"/>
          <ac:picMkLst>
            <pc:docMk/>
            <pc:sldMk cId="1884301607" sldId="402"/>
            <ac:picMk id="8" creationId="{7040FFE7-5C1A-AEAA-90CD-82918558CF7A}"/>
          </ac:picMkLst>
        </pc:picChg>
      </pc:sldChg>
      <pc:sldChg chg="add del">
        <pc:chgData name="John Adams" userId="1143faee-bb16-416e-8056-0ed4c730fe93" providerId="ADAL" clId="{E9DA74B8-6AE6-49A9-91AE-AF891EB038E8}" dt="2025-09-02T11:38:43.629" v="978" actId="47"/>
        <pc:sldMkLst>
          <pc:docMk/>
          <pc:sldMk cId="2948577080" sldId="403"/>
        </pc:sldMkLst>
      </pc:sldChg>
      <pc:sldChg chg="add">
        <pc:chgData name="John Adams" userId="1143faee-bb16-416e-8056-0ed4c730fe93" providerId="ADAL" clId="{E9DA74B8-6AE6-49A9-91AE-AF891EB038E8}" dt="2025-09-02T11:38:39.633" v="977"/>
        <pc:sldMkLst>
          <pc:docMk/>
          <pc:sldMk cId="2591340975" sldId="404"/>
        </pc:sldMkLst>
      </pc:sldChg>
      <pc:sldChg chg="addSp delSp modSp add mod setBg">
        <pc:chgData name="John Adams" userId="1143faee-bb16-416e-8056-0ed4c730fe93" providerId="ADAL" clId="{E9DA74B8-6AE6-49A9-91AE-AF891EB038E8}" dt="2025-09-03T14:50:21.809" v="1677" actId="207"/>
        <pc:sldMkLst>
          <pc:docMk/>
          <pc:sldMk cId="2194782005" sldId="405"/>
        </pc:sldMkLst>
        <pc:spChg chg="del">
          <ac:chgData name="John Adams" userId="1143faee-bb16-416e-8056-0ed4c730fe93" providerId="ADAL" clId="{E9DA74B8-6AE6-49A9-91AE-AF891EB038E8}" dt="2025-09-03T14:44:14.999" v="1591" actId="478"/>
          <ac:spMkLst>
            <pc:docMk/>
            <pc:sldMk cId="2194782005" sldId="405"/>
            <ac:spMk id="2" creationId="{29012EF0-6416-1CC7-DC97-13D0EB00D56B}"/>
          </ac:spMkLst>
        </pc:spChg>
        <pc:spChg chg="add del mod">
          <ac:chgData name="John Adams" userId="1143faee-bb16-416e-8056-0ed4c730fe93" providerId="ADAL" clId="{E9DA74B8-6AE6-49A9-91AE-AF891EB038E8}" dt="2025-09-03T14:45:28.127" v="1606" actId="26606"/>
          <ac:spMkLst>
            <pc:docMk/>
            <pc:sldMk cId="2194782005" sldId="405"/>
            <ac:spMk id="6" creationId="{73CA988E-8BA9-927F-AC23-3D64072BCD4F}"/>
          </ac:spMkLst>
        </pc:spChg>
        <pc:spChg chg="add del">
          <ac:chgData name="John Adams" userId="1143faee-bb16-416e-8056-0ed4c730fe93" providerId="ADAL" clId="{E9DA74B8-6AE6-49A9-91AE-AF891EB038E8}" dt="2025-09-03T14:44:11.588" v="1590" actId="478"/>
          <ac:spMkLst>
            <pc:docMk/>
            <pc:sldMk cId="2194782005" sldId="405"/>
            <ac:spMk id="9" creationId="{E029C6BC-F310-C982-E747-80202FC44BBA}"/>
          </ac:spMkLst>
        </pc:spChg>
        <pc:spChg chg="add del">
          <ac:chgData name="John Adams" userId="1143faee-bb16-416e-8056-0ed4c730fe93" providerId="ADAL" clId="{E9DA74B8-6AE6-49A9-91AE-AF891EB038E8}" dt="2025-09-03T14:45:28.127" v="1606" actId="26606"/>
          <ac:spMkLst>
            <pc:docMk/>
            <pc:sldMk cId="2194782005" sldId="405"/>
            <ac:spMk id="11" creationId="{AAB8EDC3-1C0D-4505-A2C7-839A5161FB53}"/>
          </ac:spMkLst>
        </pc:spChg>
        <pc:spChg chg="add del">
          <ac:chgData name="John Adams" userId="1143faee-bb16-416e-8056-0ed4c730fe93" providerId="ADAL" clId="{E9DA74B8-6AE6-49A9-91AE-AF891EB038E8}" dt="2025-09-03T14:45:28.127" v="1606" actId="26606"/>
          <ac:spMkLst>
            <pc:docMk/>
            <pc:sldMk cId="2194782005" sldId="405"/>
            <ac:spMk id="13" creationId="{2069E294-3813-4588-9E9C-AEA08F9C4DA1}"/>
          </ac:spMkLst>
        </pc:spChg>
        <pc:spChg chg="add mod">
          <ac:chgData name="John Adams" userId="1143faee-bb16-416e-8056-0ed4c730fe93" providerId="ADAL" clId="{E9DA74B8-6AE6-49A9-91AE-AF891EB038E8}" dt="2025-09-03T14:47:42.537" v="1633" actId="255"/>
          <ac:spMkLst>
            <pc:docMk/>
            <pc:sldMk cId="2194782005" sldId="405"/>
            <ac:spMk id="15" creationId="{191006C6-1F57-EBAE-50C8-3E7A113181AC}"/>
          </ac:spMkLst>
        </pc:spChg>
        <pc:spChg chg="add mod">
          <ac:chgData name="John Adams" userId="1143faee-bb16-416e-8056-0ed4c730fe93" providerId="ADAL" clId="{E9DA74B8-6AE6-49A9-91AE-AF891EB038E8}" dt="2025-09-03T14:50:21.809" v="1677" actId="207"/>
          <ac:spMkLst>
            <pc:docMk/>
            <pc:sldMk cId="2194782005" sldId="405"/>
            <ac:spMk id="16" creationId="{40FA5DFC-ED18-252B-9CFF-D66ADBA2FDCD}"/>
          </ac:spMkLst>
        </pc:spChg>
        <pc:picChg chg="add del mod">
          <ac:chgData name="John Adams" userId="1143faee-bb16-416e-8056-0ed4c730fe93" providerId="ADAL" clId="{E9DA74B8-6AE6-49A9-91AE-AF891EB038E8}" dt="2025-09-03T14:45:28.127" v="1606" actId="26606"/>
          <ac:picMkLst>
            <pc:docMk/>
            <pc:sldMk cId="2194782005" sldId="405"/>
            <ac:picMk id="4" creationId="{8F1C2E55-AD99-CE3E-CAB3-D4E0E10EA069}"/>
          </ac:picMkLst>
        </pc:picChg>
        <pc:picChg chg="add mod ord modCrop">
          <ac:chgData name="John Adams" userId="1143faee-bb16-416e-8056-0ed4c730fe93" providerId="ADAL" clId="{E9DA74B8-6AE6-49A9-91AE-AF891EB038E8}" dt="2025-09-03T14:45:44.990" v="1610" actId="1076"/>
          <ac:picMkLst>
            <pc:docMk/>
            <pc:sldMk cId="2194782005" sldId="405"/>
            <ac:picMk id="5" creationId="{1DB4761E-2A0D-234E-0E7F-1D4DCA1ABEAC}"/>
          </ac:picMkLst>
        </pc:picChg>
        <pc:picChg chg="del">
          <ac:chgData name="John Adams" userId="1143faee-bb16-416e-8056-0ed4c730fe93" providerId="ADAL" clId="{E9DA74B8-6AE6-49A9-91AE-AF891EB038E8}" dt="2025-09-03T14:45:02.950" v="1598" actId="478"/>
          <ac:picMkLst>
            <pc:docMk/>
            <pc:sldMk cId="2194782005" sldId="405"/>
            <ac:picMk id="7" creationId="{5D3211C7-7B88-916C-8839-C17A6E977389}"/>
          </ac:picMkLst>
        </pc:picChg>
        <pc:picChg chg="add del">
          <ac:chgData name="John Adams" userId="1143faee-bb16-416e-8056-0ed4c730fe93" providerId="ADAL" clId="{E9DA74B8-6AE6-49A9-91AE-AF891EB038E8}" dt="2025-09-03T14:44:16.882" v="1592" actId="478"/>
          <ac:picMkLst>
            <pc:docMk/>
            <pc:sldMk cId="2194782005" sldId="405"/>
            <ac:picMk id="8" creationId="{6F3E28E0-6BE5-CFE9-23B7-36196AC937DC}"/>
          </ac:picMkLst>
        </pc:picChg>
        <pc:picChg chg="add mod">
          <ac:chgData name="John Adams" userId="1143faee-bb16-416e-8056-0ed4c730fe93" providerId="ADAL" clId="{E9DA74B8-6AE6-49A9-91AE-AF891EB038E8}" dt="2025-09-03T14:45:56.977" v="1612" actId="1076"/>
          <ac:picMkLst>
            <pc:docMk/>
            <pc:sldMk cId="2194782005" sldId="405"/>
            <ac:picMk id="10" creationId="{6BAA1A88-743B-CFE7-07BD-AB8C89B93655}"/>
          </ac:picMkLst>
        </pc:picChg>
        <pc:picChg chg="add mod">
          <ac:chgData name="John Adams" userId="1143faee-bb16-416e-8056-0ed4c730fe93" providerId="ADAL" clId="{E9DA74B8-6AE6-49A9-91AE-AF891EB038E8}" dt="2025-09-03T14:46:16.788" v="1617" actId="14100"/>
          <ac:picMkLst>
            <pc:docMk/>
            <pc:sldMk cId="2194782005" sldId="405"/>
            <ac:picMk id="12" creationId="{BA7E8AA0-6CB7-A374-E9EC-97E0B5FD9893}"/>
          </ac:picMkLst>
        </pc:picChg>
        <pc:picChg chg="add mod ord">
          <ac:chgData name="John Adams" userId="1143faee-bb16-416e-8056-0ed4c730fe93" providerId="ADAL" clId="{E9DA74B8-6AE6-49A9-91AE-AF891EB038E8}" dt="2025-09-03T14:47:59.078" v="1635" actId="14100"/>
          <ac:picMkLst>
            <pc:docMk/>
            <pc:sldMk cId="2194782005" sldId="405"/>
            <ac:picMk id="14" creationId="{A3A00DB4-9604-4811-30E9-99BB1D31764F}"/>
          </ac:picMkLst>
        </pc:picChg>
      </pc:sldChg>
      <pc:sldChg chg="add del">
        <pc:chgData name="John Adams" userId="1143faee-bb16-416e-8056-0ed4c730fe93" providerId="ADAL" clId="{E9DA74B8-6AE6-49A9-91AE-AF891EB038E8}" dt="2025-09-03T14:43:40.080" v="1587"/>
        <pc:sldMkLst>
          <pc:docMk/>
          <pc:sldMk cId="3569692102" sldId="406"/>
        </pc:sldMkLst>
      </pc:sldChg>
      <pc:sldChg chg="del">
        <pc:chgData name="John Adams" userId="1143faee-bb16-416e-8056-0ed4c730fe93" providerId="ADAL" clId="{E9DA74B8-6AE6-49A9-91AE-AF891EB038E8}" dt="2025-08-31T15:25:42.139" v="388" actId="47"/>
        <pc:sldMkLst>
          <pc:docMk/>
          <pc:sldMk cId="933909433" sldId="4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03/09/2025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8" name="Picture 7">
            <a:extLst>
              <a:ext uri="{FF2B5EF4-FFF2-40B4-BE49-F238E27FC236}">
                <a16:creationId xmlns:a16="http://schemas.microsoft.com/office/drawing/2014/main" id="{277F1FC9-46B1-C5A7-A9C0-4ED557456AE9}"/>
              </a:ext>
            </a:extLst>
          </p:cNvPr>
          <p:cNvPicPr>
            <a:picLocks noChangeAspect="1"/>
          </p:cNvPicPr>
          <p:nvPr/>
        </p:nvPicPr>
        <p:blipFill>
          <a:blip r:embed="rId4"/>
          <a:srcRect t="7581" b="27539"/>
          <a:stretch>
            <a:fillRect/>
          </a:stretch>
        </p:blipFill>
        <p:spPr>
          <a:xfrm>
            <a:off x="2313920" y="1944949"/>
            <a:ext cx="7564152" cy="3084251"/>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355154" y="1902399"/>
            <a:ext cx="8378434" cy="4769575"/>
          </a:xfrm>
          <a:prstGeom prst="rect">
            <a:avLst/>
          </a:prstGeom>
        </p:spPr>
        <p:txBody>
          <a:bodyPr wrap="square">
            <a:spAutoFit/>
          </a:bodyPr>
          <a:lstStyle/>
          <a:p>
            <a:pPr algn="ctr">
              <a:lnSpc>
                <a:spcPct val="107000"/>
              </a:lnSpc>
              <a:spcAft>
                <a:spcPts val="800"/>
              </a:spcAft>
              <a:buNone/>
            </a:pPr>
            <a:r>
              <a:rPr lang="en-GB" sz="2800" dirty="0">
                <a:effectLst/>
                <a:latin typeface="Garamond" panose="02020404030301010803" pitchFamily="18" charset="0"/>
                <a:ea typeface="Calibri" panose="020F0502020204030204" pitchFamily="34" charset="0"/>
                <a:cs typeface="Times New Roman" panose="02020603050405020304" pitchFamily="18" charset="0"/>
              </a:rPr>
              <a:t>“</a:t>
            </a:r>
            <a:r>
              <a:rPr lang="en-US" sz="2800" dirty="0">
                <a:latin typeface="Garamond" panose="02020404030301010803" pitchFamily="18" charset="0"/>
              </a:rPr>
              <a:t>The icon </a:t>
            </a:r>
            <a:r>
              <a:rPr lang="en-GB" sz="2800" dirty="0">
                <a:latin typeface="Garamond" panose="02020404030301010803" pitchFamily="18" charset="0"/>
              </a:rPr>
              <a:t>captures the moment where Jesus reads from the scroll of Isaiah in the synagogue at Nazareth :        “</a:t>
            </a:r>
            <a:r>
              <a:rPr lang="en-US" sz="2800" dirty="0">
                <a:latin typeface="Garamond" panose="02020404030301010803" pitchFamily="18" charset="0"/>
              </a:rPr>
              <a:t>The Spirit of the Lord is upon me, because                      He has anointed me to proclaim good news to the poor. He has sent me to proclaim liberty to the captives and recovering of sight to the blind,                                             to set at liberty those who are oppressed,                                    to proclaim the year of the Lord’s favour.</a:t>
            </a: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317502" y="2020214"/>
            <a:ext cx="2980127"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3EF1-51B8-790C-7716-E41CC45A5A0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3CA988E-8BA9-927F-AC23-3D64072BCD4F}"/>
              </a:ext>
            </a:extLst>
          </p:cNvPr>
          <p:cNvSpPr txBox="1"/>
          <p:nvPr/>
        </p:nvSpPr>
        <p:spPr>
          <a:xfrm>
            <a:off x="9944099" y="6143316"/>
            <a:ext cx="1544637" cy="523220"/>
          </a:xfrm>
          <a:prstGeom prst="rect">
            <a:avLst/>
          </a:prstGeom>
          <a:noFill/>
        </p:spPr>
        <p:txBody>
          <a:bodyPr wrap="square" rtlCol="0">
            <a:spAutoFit/>
          </a:bodyPr>
          <a:lstStyle/>
          <a:p>
            <a:r>
              <a:rPr lang="en-GB" sz="2800" b="1">
                <a:solidFill>
                  <a:schemeClr val="accent1">
                    <a:lumMod val="50000"/>
                  </a:schemeClr>
                </a:solidFill>
              </a:rPr>
              <a:t>BDES</a:t>
            </a:r>
            <a:endParaRPr lang="en-GB" sz="2800" b="1" dirty="0">
              <a:solidFill>
                <a:schemeClr val="accent1">
                  <a:lumMod val="50000"/>
                </a:schemeClr>
              </a:solidFill>
            </a:endParaRPr>
          </a:p>
        </p:txBody>
      </p:sp>
      <p:pic>
        <p:nvPicPr>
          <p:cNvPr id="4" name="Picture 3">
            <a:extLst>
              <a:ext uri="{FF2B5EF4-FFF2-40B4-BE49-F238E27FC236}">
                <a16:creationId xmlns:a16="http://schemas.microsoft.com/office/drawing/2014/main" id="{8F1C2E55-AD99-CE3E-CAB3-D4E0E10EA069}"/>
              </a:ext>
            </a:extLst>
          </p:cNvPr>
          <p:cNvPicPr>
            <a:picLocks noChangeAspect="1"/>
          </p:cNvPicPr>
          <p:nvPr/>
        </p:nvPicPr>
        <p:blipFill>
          <a:blip r:embed="rId2"/>
          <a:stretch>
            <a:fillRect/>
          </a:stretch>
        </p:blipFill>
        <p:spPr>
          <a:xfrm>
            <a:off x="514017" y="0"/>
            <a:ext cx="10974719" cy="6840863"/>
          </a:xfrm>
          <a:prstGeom prst="rect">
            <a:avLst/>
          </a:prstGeom>
        </p:spPr>
      </p:pic>
      <p:pic>
        <p:nvPicPr>
          <p:cNvPr id="5" name="Picture 4">
            <a:extLst>
              <a:ext uri="{FF2B5EF4-FFF2-40B4-BE49-F238E27FC236}">
                <a16:creationId xmlns:a16="http://schemas.microsoft.com/office/drawing/2014/main" id="{1DB4761E-2A0D-234E-0E7F-1D4DCA1ABEAC}"/>
              </a:ext>
            </a:extLst>
          </p:cNvPr>
          <p:cNvPicPr>
            <a:picLocks noChangeAspect="1"/>
          </p:cNvPicPr>
          <p:nvPr/>
        </p:nvPicPr>
        <p:blipFill>
          <a:blip r:embed="rId2"/>
          <a:srcRect l="89319"/>
          <a:stretch>
            <a:fillRect/>
          </a:stretch>
        </p:blipFill>
        <p:spPr>
          <a:xfrm>
            <a:off x="11019811" y="-1"/>
            <a:ext cx="1172189" cy="6840863"/>
          </a:xfrm>
          <a:prstGeom prst="rect">
            <a:avLst/>
          </a:prstGeom>
        </p:spPr>
      </p:pic>
      <p:pic>
        <p:nvPicPr>
          <p:cNvPr id="10" name="Picture 9">
            <a:extLst>
              <a:ext uri="{FF2B5EF4-FFF2-40B4-BE49-F238E27FC236}">
                <a16:creationId xmlns:a16="http://schemas.microsoft.com/office/drawing/2014/main" id="{6BAA1A88-743B-CFE7-07BD-AB8C89B93655}"/>
              </a:ext>
            </a:extLst>
          </p:cNvPr>
          <p:cNvPicPr>
            <a:picLocks noChangeAspect="1"/>
          </p:cNvPicPr>
          <p:nvPr/>
        </p:nvPicPr>
        <p:blipFill>
          <a:blip r:embed="rId2"/>
          <a:srcRect l="89319"/>
          <a:stretch>
            <a:fillRect/>
          </a:stretch>
        </p:blipFill>
        <p:spPr>
          <a:xfrm>
            <a:off x="0" y="-2"/>
            <a:ext cx="1172189" cy="6840863"/>
          </a:xfrm>
          <a:prstGeom prst="rect">
            <a:avLst/>
          </a:prstGeom>
        </p:spPr>
      </p:pic>
      <p:pic>
        <p:nvPicPr>
          <p:cNvPr id="12" name="Picture 11">
            <a:extLst>
              <a:ext uri="{FF2B5EF4-FFF2-40B4-BE49-F238E27FC236}">
                <a16:creationId xmlns:a16="http://schemas.microsoft.com/office/drawing/2014/main" id="{BA7E8AA0-6CB7-A374-E9EC-97E0B5FD9893}"/>
              </a:ext>
            </a:extLst>
          </p:cNvPr>
          <p:cNvPicPr>
            <a:picLocks noChangeAspect="1"/>
          </p:cNvPicPr>
          <p:nvPr/>
        </p:nvPicPr>
        <p:blipFill>
          <a:blip r:embed="rId2"/>
          <a:srcRect l="89319"/>
          <a:stretch>
            <a:fillRect/>
          </a:stretch>
        </p:blipFill>
        <p:spPr>
          <a:xfrm rot="16200000">
            <a:off x="5849625" y="2939422"/>
            <a:ext cx="1135816" cy="6628593"/>
          </a:xfrm>
          <a:prstGeom prst="rect">
            <a:avLst/>
          </a:prstGeom>
        </p:spPr>
      </p:pic>
      <p:sp>
        <p:nvSpPr>
          <p:cNvPr id="15" name="TextBox 14">
            <a:extLst>
              <a:ext uri="{FF2B5EF4-FFF2-40B4-BE49-F238E27FC236}">
                <a16:creationId xmlns:a16="http://schemas.microsoft.com/office/drawing/2014/main" id="{191006C6-1F57-EBAE-50C8-3E7A113181AC}"/>
              </a:ext>
            </a:extLst>
          </p:cNvPr>
          <p:cNvSpPr txBox="1"/>
          <p:nvPr/>
        </p:nvSpPr>
        <p:spPr>
          <a:xfrm>
            <a:off x="9944098" y="5850874"/>
            <a:ext cx="1544637" cy="938719"/>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endParaRPr lang="en-GB" sz="1100" b="1" dirty="0">
              <a:solidFill>
                <a:schemeClr val="accent1">
                  <a:lumMod val="50000"/>
                </a:schemeClr>
              </a:solidFill>
            </a:endParaRPr>
          </a:p>
        </p:txBody>
      </p:sp>
      <p:pic>
        <p:nvPicPr>
          <p:cNvPr id="14" name="Content Placeholder 4">
            <a:extLst>
              <a:ext uri="{FF2B5EF4-FFF2-40B4-BE49-F238E27FC236}">
                <a16:creationId xmlns:a16="http://schemas.microsoft.com/office/drawing/2014/main" id="{A3A00DB4-9604-4811-30E9-99BB1D31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6" y="5850873"/>
            <a:ext cx="804863" cy="953912"/>
          </a:xfrm>
          <a:prstGeom prst="rect">
            <a:avLst/>
          </a:prstGeom>
        </p:spPr>
      </p:pic>
      <p:sp>
        <p:nvSpPr>
          <p:cNvPr id="16" name="TextBox 15">
            <a:extLst>
              <a:ext uri="{FF2B5EF4-FFF2-40B4-BE49-F238E27FC236}">
                <a16:creationId xmlns:a16="http://schemas.microsoft.com/office/drawing/2014/main" id="{40FA5DFC-ED18-252B-9CFF-D66ADBA2FDCD}"/>
              </a:ext>
            </a:extLst>
          </p:cNvPr>
          <p:cNvSpPr txBox="1"/>
          <p:nvPr/>
        </p:nvSpPr>
        <p:spPr>
          <a:xfrm>
            <a:off x="4313943" y="5666574"/>
            <a:ext cx="3458368" cy="938719"/>
          </a:xfrm>
          <a:prstGeom prst="rect">
            <a:avLst/>
          </a:prstGeom>
          <a:solidFill>
            <a:srgbClr val="0F273D"/>
          </a:solidFill>
        </p:spPr>
        <p:txBody>
          <a:bodyPr wrap="square" rtlCol="0">
            <a:spAutoFit/>
          </a:bodyPr>
          <a:lstStyle/>
          <a:p>
            <a:endParaRPr lang="en-GB" sz="1600" b="1" dirty="0">
              <a:solidFill>
                <a:schemeClr val="accent1">
                  <a:lumMod val="50000"/>
                </a:schemeClr>
              </a:solidFill>
            </a:endParaRPr>
          </a:p>
          <a:p>
            <a:pPr algn="ctr"/>
            <a:r>
              <a:rPr lang="en-GB" sz="2800" b="1" dirty="0">
                <a:solidFill>
                  <a:schemeClr val="bg1"/>
                </a:solidFill>
              </a:rPr>
              <a:t>14</a:t>
            </a:r>
            <a:r>
              <a:rPr lang="en-GB" sz="2800" b="1" baseline="30000" dirty="0">
                <a:solidFill>
                  <a:schemeClr val="bg1"/>
                </a:solidFill>
              </a:rPr>
              <a:t>th</a:t>
            </a:r>
            <a:r>
              <a:rPr lang="en-GB" sz="2800" b="1" dirty="0">
                <a:solidFill>
                  <a:schemeClr val="bg1"/>
                </a:solidFill>
              </a:rPr>
              <a:t> SEPTEMBER</a:t>
            </a:r>
          </a:p>
          <a:p>
            <a:endParaRPr lang="en-GB" sz="1100" b="1" dirty="0">
              <a:solidFill>
                <a:schemeClr val="accent1">
                  <a:lumMod val="50000"/>
                </a:schemeClr>
              </a:solidFill>
            </a:endParaRPr>
          </a:p>
        </p:txBody>
      </p:sp>
    </p:spTree>
    <p:extLst>
      <p:ext uri="{BB962C8B-B14F-4D97-AF65-F5344CB8AC3E}">
        <p14:creationId xmlns:p14="http://schemas.microsoft.com/office/powerpoint/2010/main" val="21947820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4577" y="2289661"/>
            <a:ext cx="5611198" cy="3679597"/>
          </a:xfrm>
          <a:prstGeom prst="rect">
            <a:avLst/>
          </a:prstGeom>
        </p:spPr>
        <p:txBody>
          <a:bodyPr wrap="square">
            <a:spAutoFit/>
          </a:bodyPr>
          <a:lstStyle/>
          <a:p>
            <a:pPr algn="ctr"/>
            <a:r>
              <a:rPr lang="en-GB" sz="2000" b="1" i="0" dirty="0">
                <a:solidFill>
                  <a:srgbClr val="FF0000"/>
                </a:solidFill>
                <a:effectLst/>
                <a:latin typeface="Garamond" panose="02020404030301010803" pitchFamily="18" charset="0"/>
              </a:rPr>
              <a:t>23</a:t>
            </a:r>
            <a:r>
              <a:rPr lang="en-GB" sz="2000" b="1" i="0" baseline="30000" dirty="0">
                <a:solidFill>
                  <a:srgbClr val="FF0000"/>
                </a:solidFill>
                <a:effectLst/>
                <a:latin typeface="Garamond" panose="02020404030301010803" pitchFamily="18" charset="0"/>
              </a:rPr>
              <a:t>rd</a:t>
            </a:r>
            <a:r>
              <a:rPr lang="en-GB" sz="2000" b="1" i="0" dirty="0">
                <a:solidFill>
                  <a:srgbClr val="FF0000"/>
                </a:solidFill>
                <a:effectLst/>
                <a:latin typeface="Garamond" panose="02020404030301010803" pitchFamily="18" charset="0"/>
              </a:rPr>
              <a:t> Sunday in Ordinary Time                               </a:t>
            </a:r>
            <a:r>
              <a:rPr lang="en-GB" sz="3600" b="1" dirty="0">
                <a:latin typeface="Garamond" panose="02020404030301010803" pitchFamily="18" charset="0"/>
              </a:rPr>
              <a:t>7th September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we hear that:</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“Great crowds accompanied Jesus.”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HOW CAN YOU FEED A LARGE CROWD? – Boni de Jesus">
            <a:extLst>
              <a:ext uri="{FF2B5EF4-FFF2-40B4-BE49-F238E27FC236}">
                <a16:creationId xmlns:a16="http://schemas.microsoft.com/office/drawing/2014/main" id="{C3FADCF2-545D-1161-8D1B-0C1167636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289661"/>
            <a:ext cx="57531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305425" y="2117437"/>
            <a:ext cx="6697662" cy="4124206"/>
          </a:xfrm>
          <a:prstGeom prst="rect">
            <a:avLst/>
          </a:prstGeom>
          <a:noFill/>
        </p:spPr>
        <p:txBody>
          <a:bodyPr wrap="square" rtlCol="0">
            <a:spAutoFit/>
          </a:bodyPr>
          <a:lstStyle/>
          <a:p>
            <a:pPr algn="ctr"/>
            <a:r>
              <a:rPr lang="en-US" sz="4100" b="0" i="0" dirty="0">
                <a:solidFill>
                  <a:srgbClr val="000000"/>
                </a:solidFill>
                <a:effectLst/>
                <a:latin typeface="Garamond" panose="02020404030301010803" pitchFamily="18" charset="0"/>
              </a:rPr>
              <a:t>“</a:t>
            </a:r>
            <a:r>
              <a:rPr lang="en-GB" sz="4100" dirty="0">
                <a:latin typeface="Garamond" panose="02020404030301010803" pitchFamily="18" charset="0"/>
              </a:rPr>
              <a:t>You will be the salt of the earth and the light of the world. You will be seeds of hope where you live</a:t>
            </a:r>
            <a:r>
              <a:rPr lang="en-US" sz="4100" b="0" dirty="0">
                <a:solidFill>
                  <a:srgbClr val="000000"/>
                </a:solidFill>
                <a:effectLst/>
                <a:latin typeface="Garamond" panose="02020404030301010803" pitchFamily="18" charset="0"/>
              </a:rPr>
              <a:t>.”</a:t>
            </a:r>
          </a:p>
          <a:p>
            <a:pPr algn="ctr"/>
            <a:endParaRPr lang="en-US" sz="32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 Pope Leo,                                              </a:t>
            </a:r>
          </a:p>
          <a:p>
            <a:pPr algn="ctr"/>
            <a:endParaRPr lang="en-US" sz="600" dirty="0">
              <a:solidFill>
                <a:srgbClr val="000000"/>
              </a:solidFill>
              <a:latin typeface="Garamond" panose="02020404030301010803" pitchFamily="18" charset="0"/>
            </a:endParaRPr>
          </a:p>
          <a:p>
            <a:pPr algn="ctr"/>
            <a:r>
              <a:rPr lang="en-US" sz="2800" dirty="0">
                <a:solidFill>
                  <a:srgbClr val="000000"/>
                </a:solidFill>
                <a:latin typeface="Garamond" panose="02020404030301010803" pitchFamily="18" charset="0"/>
              </a:rPr>
              <a:t>August 2025</a:t>
            </a:r>
            <a:endParaRPr lang="en-GB" sz="32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Nativity of the Virgin Mary : 8</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September </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285673" y="1757790"/>
            <a:ext cx="7625748" cy="2677656"/>
          </a:xfrm>
          <a:prstGeom prst="rect">
            <a:avLst/>
          </a:prstGeom>
          <a:noFill/>
        </p:spPr>
        <p:txBody>
          <a:bodyPr wrap="square" rtlCol="0">
            <a:spAutoFit/>
          </a:bodyPr>
          <a:lstStyle/>
          <a:p>
            <a:pPr algn="just"/>
            <a:r>
              <a:rPr lang="en-GB" sz="2400" dirty="0">
                <a:latin typeface="Garamond" panose="02020404030301010803" pitchFamily="18" charset="0"/>
              </a:rPr>
              <a:t>This feast day celebrates the birth of the Blessed Virgin Mary, the mother of Jesus. </a:t>
            </a:r>
          </a:p>
          <a:p>
            <a:pPr algn="just"/>
            <a:r>
              <a:rPr lang="en-GB" sz="2400" dirty="0">
                <a:latin typeface="Garamond" panose="02020404030301010803" pitchFamily="18" charset="0"/>
              </a:rPr>
              <a:t>It is celebrated nine months after the feast of the Immaculate Conception (8</a:t>
            </a:r>
            <a:r>
              <a:rPr lang="en-GB" sz="2400" baseline="30000" dirty="0">
                <a:latin typeface="Garamond" panose="02020404030301010803" pitchFamily="18" charset="0"/>
              </a:rPr>
              <a:t>th</a:t>
            </a:r>
            <a:r>
              <a:rPr lang="en-GB" sz="2400" dirty="0">
                <a:latin typeface="Garamond" panose="02020404030301010803" pitchFamily="18" charset="0"/>
              </a:rPr>
              <a:t> December), which teaches that Mary did not have the stain of original sin on her soul. </a:t>
            </a:r>
          </a:p>
          <a:p>
            <a:pPr algn="just"/>
            <a:r>
              <a:rPr lang="en-GB" sz="2400" dirty="0">
                <a:latin typeface="Garamond" panose="02020404030301010803" pitchFamily="18" charset="0"/>
              </a:rPr>
              <a:t>There are celebrations throughout September in different parts of the world. </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329" y="1722427"/>
            <a:ext cx="3878417" cy="28796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252210" y="4509770"/>
            <a:ext cx="7044689" cy="1569660"/>
          </a:xfrm>
          <a:prstGeom prst="rect">
            <a:avLst/>
          </a:prstGeom>
          <a:noFill/>
        </p:spPr>
        <p:txBody>
          <a:bodyPr wrap="square" rtlCol="0">
            <a:spAutoFit/>
          </a:bodyPr>
          <a:lstStyle/>
          <a:p>
            <a:pPr algn="just"/>
            <a:r>
              <a:rPr lang="en-GB" sz="2400" dirty="0">
                <a:latin typeface="Garamond" panose="02020404030301010803" pitchFamily="18" charset="0"/>
              </a:rPr>
              <a:t>In France, this time of year is celebrated as the season of ‘Our Lady of the Grape Harvest’ and in places in India there are also a range of customs, including holding festive meals and showering flowers on a statue of Mary.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4190" y="4111380"/>
            <a:ext cx="3831220" cy="2201210"/>
          </a:xfrm>
          <a:prstGeom prst="rect">
            <a:avLst/>
          </a:prstGeom>
          <a:effectLst>
            <a:softEdge rad="317500"/>
          </a:effectLst>
        </p:spPr>
      </p:pic>
    </p:spTree>
    <p:extLst>
      <p:ext uri="{BB962C8B-B14F-4D97-AF65-F5344CB8AC3E}">
        <p14:creationId xmlns:p14="http://schemas.microsoft.com/office/powerpoint/2010/main" val="339382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8720" y="278671"/>
            <a:ext cx="6971835" cy="251779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John Chrysostom  </a:t>
            </a:r>
            <a:endParaRPr lang="en-GB" altLang="en-US" sz="700" dirty="0">
              <a:solidFill>
                <a:schemeClr val="accent4">
                  <a:lumMod val="75000"/>
                </a:schemeClr>
              </a:solidFill>
              <a:latin typeface="Garamond" panose="02020404030301010803" pitchFamily="18" charset="0"/>
            </a:endParaRPr>
          </a:p>
          <a:p>
            <a:pPr algn="ctr"/>
            <a:endParaRPr lang="en-GB" altLang="en-US" sz="18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13</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September</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180295" y="2933064"/>
            <a:ext cx="6782150" cy="2308324"/>
          </a:xfrm>
          <a:prstGeom prst="rect">
            <a:avLst/>
          </a:prstGeom>
          <a:noFill/>
        </p:spPr>
        <p:txBody>
          <a:bodyPr wrap="square" rtlCol="0">
            <a:spAutoFit/>
          </a:bodyPr>
          <a:lstStyle/>
          <a:p>
            <a:pPr algn="just"/>
            <a:r>
              <a:rPr lang="en-GB" sz="2400" dirty="0">
                <a:latin typeface="Garamond" panose="02020404030301010803" pitchFamily="18" charset="0"/>
              </a:rPr>
              <a:t>St John, who lived 347-407 AD in Antioch, was known as </a:t>
            </a:r>
            <a:r>
              <a:rPr lang="en-GB" sz="2400" i="1" dirty="0" err="1">
                <a:latin typeface="Garamond" panose="02020404030301010803" pitchFamily="18" charset="0"/>
              </a:rPr>
              <a:t>Chrysostomos</a:t>
            </a:r>
            <a:r>
              <a:rPr lang="en-GB" sz="2400" dirty="0">
                <a:latin typeface="Garamond" panose="02020404030301010803" pitchFamily="18" charset="0"/>
              </a:rPr>
              <a:t> (“Golden Mouth”) on account of his gift of eloquence.  He was a gifted public speaker at the Golden Church of Antioch, interpreting Scripture and preaching compassion for the poor.  He became Archbishop of Constantinople in 397, reformed the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4" name="TextBox 3">
            <a:extLst>
              <a:ext uri="{FF2B5EF4-FFF2-40B4-BE49-F238E27FC236}">
                <a16:creationId xmlns:a16="http://schemas.microsoft.com/office/drawing/2014/main" id="{E8D86204-F77F-A728-1839-54A4BF5E063E}"/>
              </a:ext>
            </a:extLst>
          </p:cNvPr>
          <p:cNvSpPr txBox="1"/>
          <p:nvPr/>
        </p:nvSpPr>
        <p:spPr>
          <a:xfrm>
            <a:off x="180295" y="5162982"/>
            <a:ext cx="11156489" cy="1200329"/>
          </a:xfrm>
          <a:prstGeom prst="rect">
            <a:avLst/>
          </a:prstGeom>
          <a:noFill/>
        </p:spPr>
        <p:txBody>
          <a:bodyPr wrap="square" rtlCol="0">
            <a:spAutoFit/>
          </a:bodyPr>
          <a:lstStyle/>
          <a:p>
            <a:pPr algn="just"/>
            <a:r>
              <a:rPr lang="en-GB" sz="2400" dirty="0">
                <a:latin typeface="Garamond" panose="02020404030301010803" pitchFamily="18" charset="0"/>
              </a:rPr>
              <a:t>clergy and founded several hospitals.  He lived a simple life but made political enemies on account of his preaching and was banished.  One of his celebrated teachings is that : </a:t>
            </a:r>
            <a:r>
              <a:rPr lang="en-GB" sz="2400" dirty="0" err="1">
                <a:solidFill>
                  <a:schemeClr val="bg1"/>
                </a:solidFill>
                <a:latin typeface="Garamond" panose="02020404030301010803" pitchFamily="18" charset="0"/>
              </a:rPr>
              <a:t>xxxxxx</a:t>
            </a:r>
            <a:r>
              <a:rPr lang="en-GB" sz="2400" dirty="0">
                <a:solidFill>
                  <a:schemeClr val="bg1"/>
                </a:solidFill>
                <a:latin typeface="Garamond" panose="02020404030301010803" pitchFamily="18" charset="0"/>
              </a:rPr>
              <a:t> </a:t>
            </a:r>
            <a:r>
              <a:rPr lang="en-GB" sz="2400" b="1" dirty="0">
                <a:latin typeface="Garamond" panose="02020404030301010803" pitchFamily="18" charset="0"/>
              </a:rPr>
              <a:t>“prayer without almsgiving is unfruitful.”</a:t>
            </a:r>
            <a:endParaRPr lang="en-GB" sz="2400" b="1" i="1" dirty="0">
              <a:latin typeface="Garamond" panose="02020404030301010803" pitchFamily="18" charset="0"/>
            </a:endParaRPr>
          </a:p>
        </p:txBody>
      </p:sp>
      <p:pic>
        <p:nvPicPr>
          <p:cNvPr id="5122" name="Picture 2" descr="Society of St John Chrysostom - Home | Facebook">
            <a:extLst>
              <a:ext uri="{FF2B5EF4-FFF2-40B4-BE49-F238E27FC236}">
                <a16:creationId xmlns:a16="http://schemas.microsoft.com/office/drawing/2014/main" id="{A58C4616-5664-3585-70FB-1CFF5A328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608" y="321303"/>
            <a:ext cx="4398672" cy="439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3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2079972"/>
            <a:ext cx="7485078" cy="3970318"/>
          </a:xfrm>
          <a:prstGeom prst="rect">
            <a:avLst/>
          </a:prstGeom>
          <a:noFill/>
        </p:spPr>
        <p:txBody>
          <a:bodyPr wrap="square" rtlCol="0">
            <a:spAutoFit/>
          </a:bodyPr>
          <a:lstStyle/>
          <a:p>
            <a:pPr algn="ctr">
              <a:buNone/>
            </a:pPr>
            <a:r>
              <a:rPr lang="en-US" sz="2400" b="1" dirty="0">
                <a:latin typeface="Garamond" panose="02020404030301010803" pitchFamily="18" charset="0"/>
              </a:rPr>
              <a:t>#328 : HOW CAN THE INDIVIDUAL  CONTRIBUTE TO THE COMMON GOOD?</a:t>
            </a:r>
            <a:endParaRPr lang="en-US" sz="1000" b="1" dirty="0">
              <a:latin typeface="Garamond" panose="02020404030301010803" pitchFamily="18" charset="0"/>
            </a:endParaRP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Working for the common good means                      assuming responsibility for others.                                         </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The common good must be the business of everyone.     </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This happens when everybody gets involved                          in their particular surroundings                                                   – family, </a:t>
            </a:r>
            <a:r>
              <a:rPr lang="en-US" sz="2400" dirty="0" err="1">
                <a:latin typeface="Garamond" panose="02020404030301010803" pitchFamily="18" charset="0"/>
              </a:rPr>
              <a:t>neighbourhood</a:t>
            </a:r>
            <a:r>
              <a:rPr lang="en-US" sz="2400" dirty="0">
                <a:latin typeface="Garamond" panose="02020404030301010803" pitchFamily="18" charset="0"/>
              </a:rPr>
              <a:t>, workplace –                                and takes responsibility. </a:t>
            </a:r>
            <a:endParaRPr lang="en-US" sz="2400" i="0" dirty="0">
              <a:solidFill>
                <a:srgbClr val="202122"/>
              </a:solidFill>
              <a:effectLst/>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1853477"/>
            <a:ext cx="2845601" cy="4196814"/>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E50D-EF0F-F014-7CC2-0AC9D35B9AA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4696A97-5F18-C01D-EE8A-3B9F4970BC2B}"/>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2025</a:t>
            </a:r>
          </a:p>
        </p:txBody>
      </p:sp>
      <p:pic>
        <p:nvPicPr>
          <p:cNvPr id="4" name="Picture 3">
            <a:extLst>
              <a:ext uri="{FF2B5EF4-FFF2-40B4-BE49-F238E27FC236}">
                <a16:creationId xmlns:a16="http://schemas.microsoft.com/office/drawing/2014/main" id="{9EADE495-DB36-F0F4-2721-5200D0403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80A64208-918C-5095-24BC-49781039E77C}"/>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FE726F7E-B955-A217-B805-93C21C45F42E}"/>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7354C0DE-0C01-4752-2D47-36589AD6E109}"/>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50396F84-DDD6-4424-529B-D39D222B4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8" name="Picture 7">
            <a:extLst>
              <a:ext uri="{FF2B5EF4-FFF2-40B4-BE49-F238E27FC236}">
                <a16:creationId xmlns:a16="http://schemas.microsoft.com/office/drawing/2014/main" id="{6E34F30E-FB3C-1788-B61E-C2FAC6D214D6}"/>
              </a:ext>
            </a:extLst>
          </p:cNvPr>
          <p:cNvPicPr>
            <a:picLocks noChangeAspect="1"/>
          </p:cNvPicPr>
          <p:nvPr/>
        </p:nvPicPr>
        <p:blipFill>
          <a:blip r:embed="rId4"/>
          <a:srcRect t="7581" b="27539"/>
          <a:stretch>
            <a:fillRect/>
          </a:stretch>
        </p:blipFill>
        <p:spPr>
          <a:xfrm>
            <a:off x="2313920" y="1944949"/>
            <a:ext cx="7564152" cy="3084251"/>
          </a:xfrm>
          <a:prstGeom prst="rect">
            <a:avLst/>
          </a:prstGeom>
        </p:spPr>
      </p:pic>
    </p:spTree>
    <p:extLst>
      <p:ext uri="{BB962C8B-B14F-4D97-AF65-F5344CB8AC3E}">
        <p14:creationId xmlns:p14="http://schemas.microsoft.com/office/powerpoint/2010/main" val="259134097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11467</TotalTime>
  <Words>481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719</cp:revision>
  <dcterms:created xsi:type="dcterms:W3CDTF">2019-09-06T14:56:38Z</dcterms:created>
  <dcterms:modified xsi:type="dcterms:W3CDTF">2025-09-03T14:57:16Z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