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405" r:id="rId7"/>
    <p:sldId id="297" r:id="rId8"/>
    <p:sldId id="360" r:id="rId9"/>
    <p:sldId id="329" r:id="rId10"/>
    <p:sldId id="361" r:id="rId11"/>
    <p:sldId id="292" r:id="rId12"/>
    <p:sldId id="322" r:id="rId13"/>
    <p:sldId id="402" r:id="rId14"/>
    <p:sldId id="4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73D"/>
    <a:srgbClr val="143350"/>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8ABDD-A81C-42A9-8234-04E990C8A0A7}" v="38" dt="2025-10-01T07:58:15.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82" d="100"/>
          <a:sy n="82"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9DA74B8-6AE6-49A9-91AE-AF891EB038E8}"/>
    <pc:docChg chg="undo custSel addSld delSld modSld">
      <pc:chgData name="John Adams" userId="1143faee-bb16-416e-8056-0ed4c730fe93" providerId="ADAL" clId="{E9DA74B8-6AE6-49A9-91AE-AF891EB038E8}" dt="2025-10-01T07:58:15.247" v="589"/>
      <pc:docMkLst>
        <pc:docMk/>
      </pc:docMkLst>
      <pc:sldChg chg="del">
        <pc:chgData name="John Adams" userId="1143faee-bb16-416e-8056-0ed4c730fe93" providerId="ADAL" clId="{E9DA74B8-6AE6-49A9-91AE-AF891EB038E8}" dt="2025-09-17T10:00:06.183" v="147" actId="47"/>
        <pc:sldMkLst>
          <pc:docMk/>
          <pc:sldMk cId="2964338727" sldId="290"/>
        </pc:sldMkLst>
      </pc:sldChg>
      <pc:sldChg chg="modSp add mod">
        <pc:chgData name="John Adams" userId="1143faee-bb16-416e-8056-0ed4c730fe93" providerId="ADAL" clId="{E9DA74B8-6AE6-49A9-91AE-AF891EB038E8}" dt="2025-09-17T10:04:08.420" v="160" actId="6549"/>
        <pc:sldMkLst>
          <pc:docMk/>
          <pc:sldMk cId="866290158" sldId="292"/>
        </pc:sldMkLst>
        <pc:spChg chg="mod">
          <ac:chgData name="John Adams" userId="1143faee-bb16-416e-8056-0ed4c730fe93" providerId="ADAL" clId="{E9DA74B8-6AE6-49A9-91AE-AF891EB038E8}" dt="2025-09-17T10:04:08.420" v="160" actId="6549"/>
          <ac:spMkLst>
            <pc:docMk/>
            <pc:sldMk cId="866290158" sldId="292"/>
            <ac:spMk id="8" creationId="{00000000-0000-0000-0000-000000000000}"/>
          </ac:spMkLst>
        </pc:spChg>
      </pc:sldChg>
      <pc:sldChg chg="addSp delSp modSp mod">
        <pc:chgData name="John Adams" userId="1143faee-bb16-416e-8056-0ed4c730fe93" providerId="ADAL" clId="{E9DA74B8-6AE6-49A9-91AE-AF891EB038E8}" dt="2025-09-18T07:25:44.899" v="437" actId="14100"/>
        <pc:sldMkLst>
          <pc:docMk/>
          <pc:sldMk cId="2058881387" sldId="297"/>
        </pc:sldMkLst>
        <pc:spChg chg="mod">
          <ac:chgData name="John Adams" userId="1143faee-bb16-416e-8056-0ed4c730fe93" providerId="ADAL" clId="{E9DA74B8-6AE6-49A9-91AE-AF891EB038E8}" dt="2025-09-18T07:24:39.320" v="432" actId="1076"/>
          <ac:spMkLst>
            <pc:docMk/>
            <pc:sldMk cId="2058881387" sldId="297"/>
            <ac:spMk id="3" creationId="{00000000-0000-0000-0000-000000000000}"/>
          </ac:spMkLst>
        </pc:spChg>
        <pc:picChg chg="add mod">
          <ac:chgData name="John Adams" userId="1143faee-bb16-416e-8056-0ed4c730fe93" providerId="ADAL" clId="{E9DA74B8-6AE6-49A9-91AE-AF891EB038E8}" dt="2025-09-18T07:25:44.899" v="437" actId="14100"/>
          <ac:picMkLst>
            <pc:docMk/>
            <pc:sldMk cId="2058881387" sldId="297"/>
            <ac:picMk id="1026" creationId="{A9ED321D-3CB0-1FF3-B126-13CA29B07ABD}"/>
          </ac:picMkLst>
        </pc:picChg>
      </pc:sldChg>
      <pc:sldChg chg="add">
        <pc:chgData name="John Adams" userId="1143faee-bb16-416e-8056-0ed4c730fe93" providerId="ADAL" clId="{E9DA74B8-6AE6-49A9-91AE-AF891EB038E8}" dt="2025-10-01T07:58:15.247" v="589"/>
        <pc:sldMkLst>
          <pc:docMk/>
          <pc:sldMk cId="26037540" sldId="322"/>
        </pc:sldMkLst>
      </pc:sldChg>
      <pc:sldChg chg="modSp add del mod">
        <pc:chgData name="John Adams" userId="1143faee-bb16-416e-8056-0ed4c730fe93" providerId="ADAL" clId="{E9DA74B8-6AE6-49A9-91AE-AF891EB038E8}" dt="2025-10-01T07:58:09.494" v="588" actId="2696"/>
        <pc:sldMkLst>
          <pc:docMk/>
          <pc:sldMk cId="1379127954" sldId="322"/>
        </pc:sldMkLst>
        <pc:spChg chg="mod">
          <ac:chgData name="John Adams" userId="1143faee-bb16-416e-8056-0ed4c730fe93" providerId="ADAL" clId="{E9DA74B8-6AE6-49A9-91AE-AF891EB038E8}" dt="2025-10-01T07:57:49.768" v="587" actId="20577"/>
          <ac:spMkLst>
            <pc:docMk/>
            <pc:sldMk cId="1379127954" sldId="322"/>
            <ac:spMk id="8" creationId="{00000000-0000-0000-0000-000000000000}"/>
          </ac:spMkLst>
        </pc:spChg>
        <pc:spChg chg="mod">
          <ac:chgData name="John Adams" userId="1143faee-bb16-416e-8056-0ed4c730fe93" providerId="ADAL" clId="{E9DA74B8-6AE6-49A9-91AE-AF891EB038E8}" dt="2025-10-01T07:56:58.766" v="497" actId="122"/>
          <ac:spMkLst>
            <pc:docMk/>
            <pc:sldMk cId="1379127954" sldId="322"/>
            <ac:spMk id="10" creationId="{00000000-0000-0000-0000-000000000000}"/>
          </ac:spMkLst>
        </pc:spChg>
      </pc:sldChg>
      <pc:sldChg chg="del">
        <pc:chgData name="John Adams" userId="1143faee-bb16-416e-8056-0ed4c730fe93" providerId="ADAL" clId="{E9DA74B8-6AE6-49A9-91AE-AF891EB038E8}" dt="2025-09-17T10:00:02.125" v="145" actId="47"/>
        <pc:sldMkLst>
          <pc:docMk/>
          <pc:sldMk cId="1659106334" sldId="327"/>
        </pc:sldMkLst>
      </pc:sldChg>
      <pc:sldChg chg="modSp add mod">
        <pc:chgData name="John Adams" userId="1143faee-bb16-416e-8056-0ed4c730fe93" providerId="ADAL" clId="{E9DA74B8-6AE6-49A9-91AE-AF891EB038E8}" dt="2025-09-17T10:01:09.307" v="154" actId="1582"/>
        <pc:sldMkLst>
          <pc:docMk/>
          <pc:sldMk cId="2909199101" sldId="329"/>
        </pc:sldMkLst>
        <pc:spChg chg="mod">
          <ac:chgData name="John Adams" userId="1143faee-bb16-416e-8056-0ed4c730fe93" providerId="ADAL" clId="{E9DA74B8-6AE6-49A9-91AE-AF891EB038E8}" dt="2025-09-17T10:00:23.597" v="148" actId="207"/>
          <ac:spMkLst>
            <pc:docMk/>
            <pc:sldMk cId="2909199101" sldId="329"/>
            <ac:spMk id="8" creationId="{00000000-0000-0000-0000-000000000000}"/>
          </ac:spMkLst>
        </pc:spChg>
        <pc:picChg chg="mod">
          <ac:chgData name="John Adams" userId="1143faee-bb16-416e-8056-0ed4c730fe93" providerId="ADAL" clId="{E9DA74B8-6AE6-49A9-91AE-AF891EB038E8}" dt="2025-09-17T10:00:52.325" v="150" actId="1582"/>
          <ac:picMkLst>
            <pc:docMk/>
            <pc:sldMk cId="2909199101" sldId="329"/>
            <ac:picMk id="1026" creationId="{C0B784F1-59E2-1BC4-F558-B50293F686A5}"/>
          </ac:picMkLst>
        </pc:picChg>
        <pc:picChg chg="mod">
          <ac:chgData name="John Adams" userId="1143faee-bb16-416e-8056-0ed4c730fe93" providerId="ADAL" clId="{E9DA74B8-6AE6-49A9-91AE-AF891EB038E8}" dt="2025-09-17T10:01:09.307" v="154" actId="1582"/>
          <ac:picMkLst>
            <pc:docMk/>
            <pc:sldMk cId="2909199101" sldId="329"/>
            <ac:picMk id="1028" creationId="{3B032866-7D98-903E-2F34-A3FD4C9AF10D}"/>
          </ac:picMkLst>
        </pc:picChg>
      </pc:sldChg>
      <pc:sldChg chg="modSp mod">
        <pc:chgData name="John Adams" userId="1143faee-bb16-416e-8056-0ed4c730fe93" providerId="ADAL" clId="{E9DA74B8-6AE6-49A9-91AE-AF891EB038E8}" dt="2025-09-18T07:23:12.021" v="370" actId="1076"/>
        <pc:sldMkLst>
          <pc:docMk/>
          <pc:sldMk cId="3373429092" sldId="360"/>
        </pc:sldMkLst>
        <pc:spChg chg="mod">
          <ac:chgData name="John Adams" userId="1143faee-bb16-416e-8056-0ed4c730fe93" providerId="ADAL" clId="{E9DA74B8-6AE6-49A9-91AE-AF891EB038E8}" dt="2025-09-18T07:23:12.021" v="370" actId="1076"/>
          <ac:spMkLst>
            <pc:docMk/>
            <pc:sldMk cId="3373429092" sldId="360"/>
            <ac:spMk id="2" creationId="{A3C52A67-1756-3020-59D2-15C2F34D0CEE}"/>
          </ac:spMkLst>
        </pc:spChg>
      </pc:sldChg>
      <pc:sldChg chg="modSp add mod">
        <pc:chgData name="John Adams" userId="1143faee-bb16-416e-8056-0ed4c730fe93" providerId="ADAL" clId="{E9DA74B8-6AE6-49A9-91AE-AF891EB038E8}" dt="2025-09-17T10:02:39.427" v="156" actId="207"/>
        <pc:sldMkLst>
          <pc:docMk/>
          <pc:sldMk cId="4163120574" sldId="361"/>
        </pc:sldMkLst>
        <pc:spChg chg="mod">
          <ac:chgData name="John Adams" userId="1143faee-bb16-416e-8056-0ed4c730fe93" providerId="ADAL" clId="{E9DA74B8-6AE6-49A9-91AE-AF891EB038E8}" dt="2025-09-17T10:02:39.427" v="156" actId="207"/>
          <ac:spMkLst>
            <pc:docMk/>
            <pc:sldMk cId="4163120574" sldId="361"/>
            <ac:spMk id="8" creationId="{00000000-0000-0000-0000-000000000000}"/>
          </ac:spMkLst>
        </pc:spChg>
      </pc:sldChg>
      <pc:sldChg chg="addSp delSp modSp mod">
        <pc:chgData name="John Adams" userId="1143faee-bb16-416e-8056-0ed4c730fe93" providerId="ADAL" clId="{E9DA74B8-6AE6-49A9-91AE-AF891EB038E8}" dt="2025-09-17T09:42:59.677" v="17" actId="732"/>
        <pc:sldMkLst>
          <pc:docMk/>
          <pc:sldMk cId="3196370579" sldId="394"/>
        </pc:sldMkLst>
        <pc:spChg chg="mod">
          <ac:chgData name="John Adams" userId="1143faee-bb16-416e-8056-0ed4c730fe93" providerId="ADAL" clId="{E9DA74B8-6AE6-49A9-91AE-AF891EB038E8}" dt="2025-09-17T09:40:36.998" v="13" actId="20577"/>
          <ac:spMkLst>
            <pc:docMk/>
            <pc:sldMk cId="3196370579" sldId="394"/>
            <ac:spMk id="3" creationId="{00000000-0000-0000-0000-000000000000}"/>
          </ac:spMkLst>
        </pc:spChg>
        <pc:picChg chg="add mod modCrop">
          <ac:chgData name="John Adams" userId="1143faee-bb16-416e-8056-0ed4c730fe93" providerId="ADAL" clId="{E9DA74B8-6AE6-49A9-91AE-AF891EB038E8}" dt="2025-09-17T09:42:59.677" v="17" actId="732"/>
          <ac:picMkLst>
            <pc:docMk/>
            <pc:sldMk cId="3196370579" sldId="394"/>
            <ac:picMk id="7" creationId="{24F66179-6A61-F3E4-FC82-3F18078E259A}"/>
          </ac:picMkLst>
        </pc:picChg>
      </pc:sldChg>
      <pc:sldChg chg="modSp mod">
        <pc:chgData name="John Adams" userId="1143faee-bb16-416e-8056-0ed4c730fe93" providerId="ADAL" clId="{E9DA74B8-6AE6-49A9-91AE-AF891EB038E8}" dt="2025-09-17T09:44:44.349" v="23" actId="20577"/>
        <pc:sldMkLst>
          <pc:docMk/>
          <pc:sldMk cId="863469421" sldId="396"/>
        </pc:sldMkLst>
        <pc:spChg chg="mod">
          <ac:chgData name="John Adams" userId="1143faee-bb16-416e-8056-0ed4c730fe93" providerId="ADAL" clId="{E9DA74B8-6AE6-49A9-91AE-AF891EB038E8}" dt="2025-09-17T09:44:44.349" v="23" actId="20577"/>
          <ac:spMkLst>
            <pc:docMk/>
            <pc:sldMk cId="863469421" sldId="396"/>
            <ac:spMk id="2" creationId="{00000000-0000-0000-0000-000000000000}"/>
          </ac:spMkLst>
        </pc:spChg>
      </pc:sldChg>
      <pc:sldChg chg="del">
        <pc:chgData name="John Adams" userId="1143faee-bb16-416e-8056-0ed4c730fe93" providerId="ADAL" clId="{E9DA74B8-6AE6-49A9-91AE-AF891EB038E8}" dt="2025-09-17T10:00:04.325" v="146" actId="47"/>
        <pc:sldMkLst>
          <pc:docMk/>
          <pc:sldMk cId="1559853735" sldId="401"/>
        </pc:sldMkLst>
      </pc:sldChg>
      <pc:sldChg chg="modSp mod">
        <pc:chgData name="John Adams" userId="1143faee-bb16-416e-8056-0ed4c730fe93" providerId="ADAL" clId="{E9DA74B8-6AE6-49A9-91AE-AF891EB038E8}" dt="2025-09-17T10:44:55.294" v="364" actId="20577"/>
        <pc:sldMkLst>
          <pc:docMk/>
          <pc:sldMk cId="1884301607" sldId="402"/>
        </pc:sldMkLst>
        <pc:spChg chg="mod">
          <ac:chgData name="John Adams" userId="1143faee-bb16-416e-8056-0ed4c730fe93" providerId="ADAL" clId="{E9DA74B8-6AE6-49A9-91AE-AF891EB038E8}" dt="2025-09-17T10:44:55.294" v="364" actId="20577"/>
          <ac:spMkLst>
            <pc:docMk/>
            <pc:sldMk cId="1884301607" sldId="402"/>
            <ac:spMk id="7" creationId="{1D60F796-3A2E-1399-7B46-B0AF45C3F469}"/>
          </ac:spMkLst>
        </pc:spChg>
      </pc:sldChg>
      <pc:sldChg chg="addSp delSp modSp mod">
        <pc:chgData name="John Adams" userId="1143faee-bb16-416e-8056-0ed4c730fe93" providerId="ADAL" clId="{E9DA74B8-6AE6-49A9-91AE-AF891EB038E8}" dt="2025-09-17T09:50:00.295" v="58" actId="1582"/>
        <pc:sldMkLst>
          <pc:docMk/>
          <pc:sldMk cId="2194782005" sldId="405"/>
        </pc:sldMkLst>
        <pc:spChg chg="mod">
          <ac:chgData name="John Adams" userId="1143faee-bb16-416e-8056-0ed4c730fe93" providerId="ADAL" clId="{E9DA74B8-6AE6-49A9-91AE-AF891EB038E8}" dt="2025-09-17T09:47:02.842" v="43" actId="20577"/>
          <ac:spMkLst>
            <pc:docMk/>
            <pc:sldMk cId="2194782005" sldId="405"/>
            <ac:spMk id="7" creationId="{4ADAD9C6-960A-240E-F2C9-D0C3C100B22B}"/>
          </ac:spMkLst>
        </pc:spChg>
        <pc:picChg chg="add mod">
          <ac:chgData name="John Adams" userId="1143faee-bb16-416e-8056-0ed4c730fe93" providerId="ADAL" clId="{E9DA74B8-6AE6-49A9-91AE-AF891EB038E8}" dt="2025-09-17T09:50:00.295" v="58" actId="1582"/>
          <ac:picMkLst>
            <pc:docMk/>
            <pc:sldMk cId="2194782005" sldId="405"/>
            <ac:picMk id="4" creationId="{8BF5776F-A5F4-82B9-4686-4D40A28C7070}"/>
          </ac:picMkLst>
        </pc:picChg>
        <pc:picChg chg="add mod ord">
          <ac:chgData name="John Adams" userId="1143faee-bb16-416e-8056-0ed4c730fe93" providerId="ADAL" clId="{E9DA74B8-6AE6-49A9-91AE-AF891EB038E8}" dt="2025-09-17T09:48:04.403" v="48" actId="167"/>
          <ac:picMkLst>
            <pc:docMk/>
            <pc:sldMk cId="2194782005" sldId="405"/>
            <ac:picMk id="9" creationId="{FDCD1173-6B66-1ED7-A3A7-DF8C68A565F4}"/>
          </ac:picMkLst>
        </pc:picChg>
        <pc:picChg chg="add mod">
          <ac:chgData name="John Adams" userId="1143faee-bb16-416e-8056-0ed4c730fe93" providerId="ADAL" clId="{E9DA74B8-6AE6-49A9-91AE-AF891EB038E8}" dt="2025-09-17T09:49:39.596" v="56" actId="167"/>
          <ac:picMkLst>
            <pc:docMk/>
            <pc:sldMk cId="2194782005" sldId="405"/>
            <ac:picMk id="1026" creationId="{ADDBC642-3FE9-FF6C-FF71-74E083F0DC77}"/>
          </ac:picMkLst>
        </pc:picChg>
      </pc:sldChg>
      <pc:sldChg chg="del">
        <pc:chgData name="John Adams" userId="1143faee-bb16-416e-8056-0ed4c730fe93" providerId="ADAL" clId="{E9DA74B8-6AE6-49A9-91AE-AF891EB038E8}" dt="2025-09-17T09:43:18.505" v="19" actId="47"/>
        <pc:sldMkLst>
          <pc:docMk/>
          <pc:sldMk cId="3848466171" sldId="406"/>
        </pc:sldMkLst>
      </pc:sldChg>
      <pc:sldChg chg="add">
        <pc:chgData name="John Adams" userId="1143faee-bb16-416e-8056-0ed4c730fe93" providerId="ADAL" clId="{E9DA74B8-6AE6-49A9-91AE-AF891EB038E8}" dt="2025-09-17T09:43:14.930" v="18"/>
        <pc:sldMkLst>
          <pc:docMk/>
          <pc:sldMk cId="3878895147" sldId="4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01/10/2025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7" name="Picture 6">
            <a:extLst>
              <a:ext uri="{FF2B5EF4-FFF2-40B4-BE49-F238E27FC236}">
                <a16:creationId xmlns:a16="http://schemas.microsoft.com/office/drawing/2014/main" id="{24F66179-6A61-F3E4-FC82-3F18078E259A}"/>
              </a:ext>
            </a:extLst>
          </p:cNvPr>
          <p:cNvPicPr>
            <a:picLocks noChangeAspect="1"/>
          </p:cNvPicPr>
          <p:nvPr/>
        </p:nvPicPr>
        <p:blipFill>
          <a:blip r:embed="rId4"/>
          <a:srcRect t="19308" b="20847"/>
          <a:stretch>
            <a:fillRect/>
          </a:stretch>
        </p:blipFill>
        <p:spPr>
          <a:xfrm>
            <a:off x="2047310" y="1940767"/>
            <a:ext cx="8097380" cy="2901821"/>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3" y="1966725"/>
            <a:ext cx="7485078" cy="3970318"/>
          </a:xfrm>
          <a:prstGeom prst="rect">
            <a:avLst/>
          </a:prstGeom>
          <a:noFill/>
        </p:spPr>
        <p:txBody>
          <a:bodyPr wrap="square" rtlCol="0">
            <a:spAutoFit/>
          </a:bodyPr>
          <a:lstStyle/>
          <a:p>
            <a:pPr algn="ctr">
              <a:buNone/>
            </a:pPr>
            <a:r>
              <a:rPr lang="en-US" sz="2400" b="1">
                <a:latin typeface="Garamond" panose="02020404030301010803" pitchFamily="18" charset="0"/>
              </a:rPr>
              <a:t>#120 </a:t>
            </a:r>
            <a:r>
              <a:rPr lang="en-US" sz="2400" b="1" dirty="0">
                <a:latin typeface="Garamond" panose="02020404030301010803" pitchFamily="18" charset="0"/>
              </a:rPr>
              <a:t>WHAT DOES THE HOLY SPIRIT                       DO IN MY LIFE?</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The Holy Spirit makes me receptive to God;                        he teaches me to pray and helps me to be there for others. Augustine calls the Holy Spirit                                                  “The quiet guest of our soul”.                                                 Anyone who wants to sense his presence must be quiet. Often this Guest speaks very softly within us and with us,                 for instance, in the voice of our conscience                               or through other interior and exterior promptings.</a:t>
            </a: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7871611" y="1853477"/>
            <a:ext cx="2845601" cy="4196814"/>
          </a:xfrm>
          <a:prstGeom prst="rect">
            <a:avLst/>
          </a:prstGeom>
          <a:ln w="38100">
            <a:solidFill>
              <a:schemeClr val="tx1"/>
            </a:solidFill>
          </a:ln>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0CA8D-9256-FFE6-E2E2-C25FA80FA7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B2D021-0F65-C29A-481F-D45F926C9B62}"/>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2025</a:t>
            </a:r>
          </a:p>
        </p:txBody>
      </p:sp>
      <p:pic>
        <p:nvPicPr>
          <p:cNvPr id="4" name="Picture 3">
            <a:extLst>
              <a:ext uri="{FF2B5EF4-FFF2-40B4-BE49-F238E27FC236}">
                <a16:creationId xmlns:a16="http://schemas.microsoft.com/office/drawing/2014/main" id="{3A106C9C-1DA2-C4AF-F525-1E9F05D05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A1F1C635-18B8-E7A0-73D7-84B62279F19D}"/>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F9774678-91FE-A1A0-2B8D-4F3ED13739CB}"/>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22F53920-D63B-F21B-20E6-2CFBEFA8E418}"/>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19C5290D-988D-BF8F-6A9E-582807F4D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7" name="Picture 6">
            <a:extLst>
              <a:ext uri="{FF2B5EF4-FFF2-40B4-BE49-F238E27FC236}">
                <a16:creationId xmlns:a16="http://schemas.microsoft.com/office/drawing/2014/main" id="{C0DD8A78-90BA-F179-2EFE-43F0CD00A365}"/>
              </a:ext>
            </a:extLst>
          </p:cNvPr>
          <p:cNvPicPr>
            <a:picLocks noChangeAspect="1"/>
          </p:cNvPicPr>
          <p:nvPr/>
        </p:nvPicPr>
        <p:blipFill>
          <a:blip r:embed="rId4"/>
          <a:srcRect t="19308" b="20847"/>
          <a:stretch>
            <a:fillRect/>
          </a:stretch>
        </p:blipFill>
        <p:spPr>
          <a:xfrm>
            <a:off x="2047310" y="1940767"/>
            <a:ext cx="8097380" cy="2901821"/>
          </a:xfrm>
          <a:prstGeom prst="rect">
            <a:avLst/>
          </a:prstGeom>
        </p:spPr>
      </p:pic>
    </p:spTree>
    <p:extLst>
      <p:ext uri="{BB962C8B-B14F-4D97-AF65-F5344CB8AC3E}">
        <p14:creationId xmlns:p14="http://schemas.microsoft.com/office/powerpoint/2010/main" val="38788951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096000" y="1902399"/>
            <a:ext cx="5542533" cy="4637873"/>
          </a:xfrm>
          <a:prstGeom prst="rect">
            <a:avLst/>
          </a:prstGeom>
        </p:spPr>
        <p:txBody>
          <a:bodyPr wrap="square">
            <a:spAutoFit/>
          </a:bodyPr>
          <a:lstStyle/>
          <a:p>
            <a:pPr algn="ctr">
              <a:lnSpc>
                <a:spcPct val="107000"/>
              </a:lnSpc>
              <a:spcAft>
                <a:spcPts val="800"/>
              </a:spcAft>
              <a:buNone/>
            </a:pPr>
            <a:r>
              <a:rPr lang="en-US" sz="2800" dirty="0">
                <a:latin typeface="Garamond" panose="02020404030301010803" pitchFamily="18" charset="0"/>
                <a:ea typeface="Calibri" panose="020F0502020204030204" pitchFamily="34" charset="0"/>
                <a:cs typeface="Times New Roman" panose="02020603050405020304" pitchFamily="18" charset="0"/>
              </a:rPr>
              <a:t>Look at the crowd gathered               to listen to Jesus. </a:t>
            </a:r>
          </a:p>
          <a:p>
            <a:pPr algn="ctr">
              <a:lnSpc>
                <a:spcPct val="107000"/>
              </a:lnSpc>
              <a:spcAft>
                <a:spcPts val="800"/>
              </a:spcAft>
              <a:buNone/>
            </a:pPr>
            <a:r>
              <a:rPr lang="en-US" sz="2800" dirty="0">
                <a:latin typeface="Garamond" panose="02020404030301010803" pitchFamily="18" charset="0"/>
                <a:ea typeface="Calibri" panose="020F0502020204030204" pitchFamily="34" charset="0"/>
                <a:cs typeface="Times New Roman" panose="02020603050405020304" pitchFamily="18" charset="0"/>
              </a:rPr>
              <a:t>The person with a stick at the front shows Jesus’ concern for those who are often overlooked in our society, such as the elderly, vulnerable and those living with a disability. </a:t>
            </a: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40" r="565"/>
          <a:stretch>
            <a:fillRect/>
          </a:stretch>
        </p:blipFill>
        <p:spPr>
          <a:xfrm>
            <a:off x="279972" y="1972589"/>
            <a:ext cx="5895975"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3EF1-51B8-790C-7716-E41CC45A5A0F}"/>
            </a:ext>
          </a:extLst>
        </p:cNvPr>
        <p:cNvGrpSpPr/>
        <p:nvPr/>
      </p:nvGrpSpPr>
      <p:grpSpPr>
        <a:xfrm>
          <a:off x="0" y="0"/>
          <a:ext cx="0" cy="0"/>
          <a:chOff x="0" y="0"/>
          <a:chExt cx="0" cy="0"/>
        </a:xfrm>
      </p:grpSpPr>
      <p:pic>
        <p:nvPicPr>
          <p:cNvPr id="1026" name="Picture 2" descr="2025 Campaign | Prisons Week">
            <a:extLst>
              <a:ext uri="{FF2B5EF4-FFF2-40B4-BE49-F238E27FC236}">
                <a16:creationId xmlns:a16="http://schemas.microsoft.com/office/drawing/2014/main" id="{ADDBC642-3FE9-FF6C-FF71-74E083F0D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202"/>
          <a:stretch>
            <a:fillRect/>
          </a:stretch>
        </p:blipFill>
        <p:spPr bwMode="auto">
          <a:xfrm>
            <a:off x="6674635" y="1626139"/>
            <a:ext cx="3750675" cy="343669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DCD1173-6B66-1ED7-A3A7-DF8C68A565F4}"/>
              </a:ext>
            </a:extLst>
          </p:cNvPr>
          <p:cNvPicPr>
            <a:picLocks noChangeAspect="1"/>
          </p:cNvPicPr>
          <p:nvPr/>
        </p:nvPicPr>
        <p:blipFill>
          <a:blip r:embed="rId3"/>
          <a:stretch>
            <a:fillRect/>
          </a:stretch>
        </p:blipFill>
        <p:spPr>
          <a:xfrm>
            <a:off x="5266283" y="4874623"/>
            <a:ext cx="6448759" cy="1361111"/>
          </a:xfrm>
          <a:prstGeom prst="rect">
            <a:avLst/>
          </a:prstGeom>
        </p:spPr>
      </p:pic>
      <p:sp>
        <p:nvSpPr>
          <p:cNvPr id="6" name="TextBox 5">
            <a:extLst>
              <a:ext uri="{FF2B5EF4-FFF2-40B4-BE49-F238E27FC236}">
                <a16:creationId xmlns:a16="http://schemas.microsoft.com/office/drawing/2014/main" id="{73CA988E-8BA9-927F-AC23-3D64072BCD4F}"/>
              </a:ext>
            </a:extLst>
          </p:cNvPr>
          <p:cNvSpPr txBox="1"/>
          <p:nvPr/>
        </p:nvSpPr>
        <p:spPr>
          <a:xfrm>
            <a:off x="9944099" y="6143316"/>
            <a:ext cx="1544637" cy="523220"/>
          </a:xfrm>
          <a:prstGeom prst="rect">
            <a:avLst/>
          </a:prstGeom>
          <a:noFill/>
        </p:spPr>
        <p:txBody>
          <a:bodyPr wrap="square" rtlCol="0">
            <a:spAutoFit/>
          </a:bodyPr>
          <a:lstStyle/>
          <a:p>
            <a:r>
              <a:rPr lang="en-GB" sz="2800" b="1">
                <a:solidFill>
                  <a:schemeClr val="accent1">
                    <a:lumMod val="50000"/>
                  </a:schemeClr>
                </a:solidFill>
              </a:rPr>
              <a:t>BDES</a:t>
            </a:r>
            <a:endParaRPr lang="en-GB" sz="2800" b="1" dirty="0">
              <a:solidFill>
                <a:schemeClr val="accent1">
                  <a:lumMod val="50000"/>
                </a:schemeClr>
              </a:solidFill>
            </a:endParaRPr>
          </a:p>
        </p:txBody>
      </p:sp>
      <p:sp>
        <p:nvSpPr>
          <p:cNvPr id="15" name="TextBox 14">
            <a:extLst>
              <a:ext uri="{FF2B5EF4-FFF2-40B4-BE49-F238E27FC236}">
                <a16:creationId xmlns:a16="http://schemas.microsoft.com/office/drawing/2014/main" id="{191006C6-1F57-EBAE-50C8-3E7A113181AC}"/>
              </a:ext>
            </a:extLst>
          </p:cNvPr>
          <p:cNvSpPr txBox="1"/>
          <p:nvPr/>
        </p:nvSpPr>
        <p:spPr>
          <a:xfrm>
            <a:off x="9944098" y="5850874"/>
            <a:ext cx="1544637" cy="938719"/>
          </a:xfrm>
          <a:prstGeom prst="rect">
            <a:avLst/>
          </a:prstGeom>
          <a:solidFill>
            <a:schemeClr val="bg1"/>
          </a:solidFill>
        </p:spPr>
        <p:txBody>
          <a:bodyPr wrap="square" rtlCol="0">
            <a:spAutoFit/>
          </a:bodyPr>
          <a:lstStyle/>
          <a:p>
            <a:endParaRPr lang="en-GB" sz="1600" b="1" dirty="0">
              <a:solidFill>
                <a:schemeClr val="accent1">
                  <a:lumMod val="50000"/>
                </a:schemeClr>
              </a:solidFill>
            </a:endParaRPr>
          </a:p>
          <a:p>
            <a:r>
              <a:rPr lang="en-GB" sz="2800" b="1" dirty="0">
                <a:solidFill>
                  <a:schemeClr val="accent1">
                    <a:lumMod val="50000"/>
                  </a:schemeClr>
                </a:solidFill>
              </a:rPr>
              <a:t>BDES</a:t>
            </a:r>
          </a:p>
          <a:p>
            <a:endParaRPr lang="en-GB" sz="1100" b="1" dirty="0">
              <a:solidFill>
                <a:schemeClr val="accent1">
                  <a:lumMod val="50000"/>
                </a:schemeClr>
              </a:solidFill>
            </a:endParaRPr>
          </a:p>
        </p:txBody>
      </p:sp>
      <p:pic>
        <p:nvPicPr>
          <p:cNvPr id="14" name="Content Placeholder 4">
            <a:extLst>
              <a:ext uri="{FF2B5EF4-FFF2-40B4-BE49-F238E27FC236}">
                <a16:creationId xmlns:a16="http://schemas.microsoft.com/office/drawing/2014/main" id="{A3A00DB4-9604-4811-30E9-99BB1D317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036" y="5850873"/>
            <a:ext cx="804863" cy="953912"/>
          </a:xfrm>
          <a:prstGeom prst="rect">
            <a:avLst/>
          </a:prstGeom>
        </p:spPr>
      </p:pic>
      <p:sp>
        <p:nvSpPr>
          <p:cNvPr id="7" name="Title 1">
            <a:extLst>
              <a:ext uri="{FF2B5EF4-FFF2-40B4-BE49-F238E27FC236}">
                <a16:creationId xmlns:a16="http://schemas.microsoft.com/office/drawing/2014/main" id="{4ADAD9C6-960A-240E-F2C9-D0C3C100B22B}"/>
              </a:ext>
            </a:extLst>
          </p:cNvPr>
          <p:cNvSpPr txBox="1">
            <a:spLocks/>
          </p:cNvSpPr>
          <p:nvPr/>
        </p:nvSpPr>
        <p:spPr>
          <a:xfrm>
            <a:off x="5113176" y="191464"/>
            <a:ext cx="6754974" cy="136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Prisons Week</a:t>
            </a:r>
          </a:p>
        </p:txBody>
      </p:sp>
      <p:pic>
        <p:nvPicPr>
          <p:cNvPr id="4" name="Picture 3">
            <a:extLst>
              <a:ext uri="{FF2B5EF4-FFF2-40B4-BE49-F238E27FC236}">
                <a16:creationId xmlns:a16="http://schemas.microsoft.com/office/drawing/2014/main" id="{8BF5776F-A5F4-82B9-4686-4D40A28C7070}"/>
              </a:ext>
            </a:extLst>
          </p:cNvPr>
          <p:cNvPicPr>
            <a:picLocks noChangeAspect="1"/>
          </p:cNvPicPr>
          <p:nvPr/>
        </p:nvPicPr>
        <p:blipFill>
          <a:blip r:embed="rId5"/>
          <a:stretch>
            <a:fillRect/>
          </a:stretch>
        </p:blipFill>
        <p:spPr>
          <a:xfrm>
            <a:off x="168053" y="83976"/>
            <a:ext cx="4626999" cy="6582560"/>
          </a:xfrm>
          <a:prstGeom prst="rect">
            <a:avLst/>
          </a:prstGeom>
          <a:ln w="19050">
            <a:solidFill>
              <a:schemeClr val="tx1"/>
            </a:solidFill>
          </a:ln>
        </p:spPr>
      </p:pic>
    </p:spTree>
    <p:extLst>
      <p:ext uri="{BB962C8B-B14F-4D97-AF65-F5344CB8AC3E}">
        <p14:creationId xmlns:p14="http://schemas.microsoft.com/office/powerpoint/2010/main" val="21947820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32568" y="2584449"/>
            <a:ext cx="5611198" cy="2889252"/>
          </a:xfrm>
          <a:prstGeom prst="rect">
            <a:avLst/>
          </a:prstGeom>
        </p:spPr>
        <p:txBody>
          <a:bodyPr wrap="square">
            <a:spAutoFit/>
          </a:bodyPr>
          <a:lstStyle/>
          <a:p>
            <a:pPr algn="ctr"/>
            <a:r>
              <a:rPr lang="en-GB" sz="2000" b="1" i="0" dirty="0">
                <a:solidFill>
                  <a:srgbClr val="00B050"/>
                </a:solidFill>
                <a:effectLst/>
                <a:latin typeface="Garamond" panose="02020404030301010803" pitchFamily="18" charset="0"/>
              </a:rPr>
              <a:t>28</a:t>
            </a:r>
            <a:r>
              <a:rPr lang="en-GB" sz="2000" b="1" i="0" baseline="30000" dirty="0">
                <a:solidFill>
                  <a:srgbClr val="00B050"/>
                </a:solidFill>
                <a:effectLst/>
                <a:latin typeface="Garamond" panose="02020404030301010803" pitchFamily="18" charset="0"/>
              </a:rPr>
              <a:t>th</a:t>
            </a:r>
            <a:r>
              <a:rPr lang="en-GB" sz="2000" b="1" i="0" dirty="0">
                <a:solidFill>
                  <a:srgbClr val="00B050"/>
                </a:solidFill>
                <a:effectLst/>
                <a:latin typeface="Garamond" panose="02020404030301010803" pitchFamily="18" charset="0"/>
              </a:rPr>
              <a:t> Sunday in Ordinary Time        </a:t>
            </a:r>
            <a:r>
              <a:rPr lang="en-GB" sz="2000" b="1" i="0" dirty="0">
                <a:solidFill>
                  <a:srgbClr val="FF0000"/>
                </a:solidFill>
                <a:effectLst/>
                <a:latin typeface="Garamond" panose="02020404030301010803" pitchFamily="18" charset="0"/>
              </a:rPr>
              <a:t>                       </a:t>
            </a:r>
            <a:r>
              <a:rPr lang="en-GB" sz="3600" b="1" dirty="0">
                <a:latin typeface="Garamond" panose="02020404030301010803" pitchFamily="18" charset="0"/>
              </a:rPr>
              <a:t>5</a:t>
            </a:r>
            <a:r>
              <a:rPr lang="en-GB" sz="3600" b="1" baseline="30000" dirty="0">
                <a:latin typeface="Garamond" panose="02020404030301010803" pitchFamily="18" charset="0"/>
              </a:rPr>
              <a:t>th</a:t>
            </a:r>
            <a:r>
              <a:rPr lang="en-GB" sz="3600" b="1" dirty="0">
                <a:latin typeface="Garamond" panose="02020404030301010803" pitchFamily="18" charset="0"/>
              </a:rPr>
              <a:t> October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friends ask him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800" dirty="0">
                <a:latin typeface="Garamond" panose="02020404030301010803" pitchFamily="18" charset="0"/>
              </a:rPr>
              <a:t>  </a:t>
            </a:r>
            <a:r>
              <a:rPr lang="en-GB" sz="3800" dirty="0">
                <a:latin typeface="Garamond" panose="02020404030301010803" pitchFamily="18" charset="0"/>
              </a:rPr>
              <a:t>“Increase our faith.”</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Jesus Friend Images – Browse 10,675 Stock Photos, Vectors, and Video |  Adobe Stock">
            <a:extLst>
              <a:ext uri="{FF2B5EF4-FFF2-40B4-BE49-F238E27FC236}">
                <a16:creationId xmlns:a16="http://schemas.microsoft.com/office/drawing/2014/main" id="{A9ED321D-3CB0-1FF3-B126-13CA29B07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314575"/>
            <a:ext cx="6316824" cy="421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5181600" y="2007855"/>
            <a:ext cx="6697662" cy="3416320"/>
          </a:xfrm>
          <a:prstGeom prst="rect">
            <a:avLst/>
          </a:prstGeom>
          <a:noFill/>
        </p:spPr>
        <p:txBody>
          <a:bodyPr wrap="square" rtlCol="0">
            <a:spAutoFit/>
          </a:bodyPr>
          <a:lstStyle/>
          <a:p>
            <a:pPr algn="ctr"/>
            <a:r>
              <a:rPr lang="en-GB" sz="4800" dirty="0">
                <a:latin typeface="Garamond" panose="02020404030301010803" pitchFamily="18" charset="0"/>
              </a:rPr>
              <a:t>“Friendship </a:t>
            </a:r>
          </a:p>
          <a:p>
            <a:pPr algn="ctr"/>
            <a:r>
              <a:rPr lang="en-GB" sz="4800" dirty="0">
                <a:latin typeface="Garamond" panose="02020404030301010803" pitchFamily="18" charset="0"/>
              </a:rPr>
              <a:t>in Christ </a:t>
            </a:r>
          </a:p>
          <a:p>
            <a:pPr algn="ctr"/>
            <a:r>
              <a:rPr lang="en-GB" sz="4800" dirty="0">
                <a:latin typeface="Garamond" panose="02020404030301010803" pitchFamily="18" charset="0"/>
              </a:rPr>
              <a:t>is our guiding star.”</a:t>
            </a:r>
            <a:endParaRPr lang="en-US" sz="4800" dirty="0">
              <a:solidFill>
                <a:srgbClr val="000000"/>
              </a:solidFill>
              <a:latin typeface="Garamond" panose="02020404030301010803" pitchFamily="18" charset="0"/>
            </a:endParaRPr>
          </a:p>
          <a:p>
            <a:pPr algn="ctr"/>
            <a:endParaRPr lang="en-US" sz="1400" dirty="0">
              <a:solidFill>
                <a:srgbClr val="000000"/>
              </a:solidFill>
              <a:latin typeface="Garamond" panose="02020404030301010803" pitchFamily="18" charset="0"/>
            </a:endParaRPr>
          </a:p>
          <a:p>
            <a:pPr algn="ctr"/>
            <a:r>
              <a:rPr lang="en-US" sz="3200" dirty="0">
                <a:solidFill>
                  <a:srgbClr val="000000"/>
                </a:solidFill>
                <a:latin typeface="Garamond" panose="02020404030301010803" pitchFamily="18" charset="0"/>
              </a:rPr>
              <a:t>- Pope Leo,                                              </a:t>
            </a:r>
          </a:p>
          <a:p>
            <a:pPr algn="ctr"/>
            <a:endParaRPr lang="en-US" sz="6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August 2025</a:t>
            </a:r>
            <a:endParaRPr lang="en-GB" sz="24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B032866-7D98-903E-2F34-A3FD4C9AF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0" t="19067" b="18325"/>
          <a:stretch/>
        </p:blipFill>
        <p:spPr bwMode="auto">
          <a:xfrm>
            <a:off x="6895015" y="4190259"/>
            <a:ext cx="5028803" cy="2107717"/>
          </a:xfrm>
          <a:prstGeom prst="rect">
            <a:avLst/>
          </a:prstGeom>
          <a:noFill/>
          <a:ln w="38100">
            <a:solidFill>
              <a:srgbClr val="0F273D"/>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52210" y="286440"/>
            <a:ext cx="6512638"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1">
                    <a:lumMod val="75000"/>
                  </a:schemeClr>
                </a:solidFill>
                <a:latin typeface="Garamond" panose="02020404030301010803" pitchFamily="18" charset="0"/>
              </a:rPr>
              <a:t>St </a:t>
            </a:r>
            <a:r>
              <a:rPr lang="en-GB" sz="5400" dirty="0" err="1">
                <a:solidFill>
                  <a:schemeClr val="accent1">
                    <a:lumMod val="75000"/>
                  </a:schemeClr>
                </a:solidFill>
                <a:latin typeface="Garamond" panose="02020404030301010803" pitchFamily="18" charset="0"/>
              </a:rPr>
              <a:t>Osyth</a:t>
            </a:r>
            <a:r>
              <a:rPr lang="en-GB" sz="5400" dirty="0">
                <a:solidFill>
                  <a:schemeClr val="accent1">
                    <a:lumMod val="75000"/>
                  </a:schemeClr>
                </a:solidFill>
                <a:latin typeface="Garamond" panose="02020404030301010803" pitchFamily="18" charset="0"/>
              </a:rPr>
              <a:t> : 7</a:t>
            </a:r>
            <a:r>
              <a:rPr lang="en-GB" sz="5400" baseline="30000" dirty="0">
                <a:solidFill>
                  <a:schemeClr val="accent1">
                    <a:lumMod val="75000"/>
                  </a:schemeClr>
                </a:solidFill>
                <a:latin typeface="Garamond" panose="02020404030301010803" pitchFamily="18" charset="0"/>
              </a:rPr>
              <a:t>th</a:t>
            </a:r>
            <a:r>
              <a:rPr lang="en-GB" sz="5400" dirty="0">
                <a:solidFill>
                  <a:schemeClr val="accent1">
                    <a:lumMod val="75000"/>
                  </a:schemeClr>
                </a:solidFill>
                <a:latin typeface="Garamond" panose="02020404030301010803" pitchFamily="18" charset="0"/>
              </a:rPr>
              <a:t> October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168625" y="1773672"/>
            <a:ext cx="6596223" cy="4893647"/>
          </a:xfrm>
          <a:prstGeom prst="rect">
            <a:avLst/>
          </a:prstGeom>
          <a:noFill/>
        </p:spPr>
        <p:txBody>
          <a:bodyPr wrap="square" rtlCol="0">
            <a:spAutoFit/>
          </a:bodyPr>
          <a:lstStyle/>
          <a:p>
            <a:pPr algn="just"/>
            <a:r>
              <a:rPr lang="en-GB" sz="2400" dirty="0">
                <a:latin typeface="Garamond" panose="02020404030301010803" pitchFamily="18" charset="0"/>
              </a:rPr>
              <a:t>St </a:t>
            </a:r>
            <a:r>
              <a:rPr lang="en-GB" sz="2400" dirty="0" err="1">
                <a:latin typeface="Garamond" panose="02020404030301010803" pitchFamily="18" charset="0"/>
              </a:rPr>
              <a:t>Osyth</a:t>
            </a:r>
            <a:r>
              <a:rPr lang="en-GB" sz="2400" dirty="0">
                <a:latin typeface="Garamond" panose="02020404030301010803" pitchFamily="18" charset="0"/>
              </a:rPr>
              <a:t> or </a:t>
            </a:r>
            <a:r>
              <a:rPr lang="en-GB" sz="2400" dirty="0" err="1">
                <a:latin typeface="Garamond" panose="02020404030301010803" pitchFamily="18" charset="0"/>
              </a:rPr>
              <a:t>Osgyth</a:t>
            </a:r>
            <a:r>
              <a:rPr lang="en-GB" sz="2400" dirty="0">
                <a:latin typeface="Garamond" panose="02020404030301010803" pitchFamily="18" charset="0"/>
              </a:rPr>
              <a:t> was an English saint of the 8</a:t>
            </a:r>
            <a:r>
              <a:rPr lang="en-GB" sz="2400" baseline="30000" dirty="0">
                <a:latin typeface="Garamond" panose="02020404030301010803" pitchFamily="18" charset="0"/>
              </a:rPr>
              <a:t>th</a:t>
            </a:r>
            <a:r>
              <a:rPr lang="en-GB" sz="2400" dirty="0">
                <a:latin typeface="Garamond" panose="02020404030301010803" pitchFamily="18" charset="0"/>
              </a:rPr>
              <a:t> century from the Kingdom of Essex. She was from a noble family and became the abbess of a priory near the manor Chich. She probably died about 700 AD, martyred by beheading by some raiding pirates for refusing to renounce her faith.</a:t>
            </a:r>
          </a:p>
          <a:p>
            <a:pPr algn="just"/>
            <a:r>
              <a:rPr lang="en-GB" sz="2400" dirty="0">
                <a:latin typeface="Garamond" panose="02020404030301010803" pitchFamily="18" charset="0"/>
              </a:rPr>
              <a:t>In the 12</a:t>
            </a:r>
            <a:r>
              <a:rPr lang="en-GB" sz="2400" baseline="30000" dirty="0">
                <a:latin typeface="Garamond" panose="02020404030301010803" pitchFamily="18" charset="0"/>
              </a:rPr>
              <a:t>th</a:t>
            </a:r>
            <a:r>
              <a:rPr lang="en-GB" sz="2400" dirty="0">
                <a:latin typeface="Garamond" panose="02020404030301010803" pitchFamily="18" charset="0"/>
              </a:rPr>
              <a:t> Century a priory of Augustinian Canons was built on the site of </a:t>
            </a:r>
            <a:r>
              <a:rPr lang="en-GB" sz="2400" dirty="0" err="1">
                <a:latin typeface="Garamond" panose="02020404030301010803" pitchFamily="18" charset="0"/>
              </a:rPr>
              <a:t>Osyth’s</a:t>
            </a:r>
            <a:r>
              <a:rPr lang="en-GB" sz="2400" dirty="0">
                <a:latin typeface="Garamond" panose="02020404030301010803" pitchFamily="18" charset="0"/>
              </a:rPr>
              <a:t> monastery and named after her.  The village of Chich also took on her name.  It was later dissolved during the Dissolution of the Monasteries by Henry VIII. The buildings were sold to the Darcy family in the 16</a:t>
            </a:r>
            <a:r>
              <a:rPr lang="en-GB" sz="2400" baseline="30000" dirty="0">
                <a:latin typeface="Garamond" panose="02020404030301010803" pitchFamily="18" charset="0"/>
              </a:rPr>
              <a:t>th</a:t>
            </a:r>
            <a:r>
              <a:rPr lang="en-GB" sz="2400" dirty="0">
                <a:latin typeface="Garamond" panose="02020404030301010803" pitchFamily="18" charset="0"/>
              </a:rPr>
              <a:t> century and part of the gatehouse remains visible today.</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1026" name="Picture 2">
            <a:extLst>
              <a:ext uri="{FF2B5EF4-FFF2-40B4-BE49-F238E27FC236}">
                <a16:creationId xmlns:a16="http://schemas.microsoft.com/office/drawing/2014/main" id="{C0B784F1-59E2-1BC4-F558-B50293F68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229" y="270904"/>
            <a:ext cx="5052561" cy="378152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9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8BAAAED-BCA9-6935-8E83-15DDEF7A6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537" y="36804"/>
            <a:ext cx="4789858" cy="6709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91261" y="5906796"/>
            <a:ext cx="1544637" cy="1138773"/>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8" name="Title 1"/>
          <p:cNvSpPr txBox="1">
            <a:spLocks/>
          </p:cNvSpPr>
          <p:nvPr/>
        </p:nvSpPr>
        <p:spPr>
          <a:xfrm>
            <a:off x="209368" y="168676"/>
            <a:ext cx="6877404" cy="155329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1">
                    <a:lumMod val="75000"/>
                  </a:schemeClr>
                </a:solidFill>
                <a:latin typeface="Garamond" panose="02020404030301010803" pitchFamily="18" charset="0"/>
              </a:rPr>
              <a:t>St John Henry Newman:  9</a:t>
            </a:r>
            <a:r>
              <a:rPr lang="en-GB" sz="5400" baseline="30000" dirty="0">
                <a:solidFill>
                  <a:schemeClr val="accent1">
                    <a:lumMod val="75000"/>
                  </a:schemeClr>
                </a:solidFill>
                <a:latin typeface="Garamond" panose="02020404030301010803" pitchFamily="18" charset="0"/>
              </a:rPr>
              <a:t>th</a:t>
            </a:r>
            <a:r>
              <a:rPr lang="en-GB" sz="5400" dirty="0">
                <a:solidFill>
                  <a:schemeClr val="accent1">
                    <a:lumMod val="75000"/>
                  </a:schemeClr>
                </a:solidFill>
                <a:latin typeface="Garamond" panose="02020404030301010803" pitchFamily="18" charset="0"/>
              </a:rPr>
              <a:t> October</a:t>
            </a: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220003" y="1831207"/>
            <a:ext cx="8020232" cy="3416320"/>
          </a:xfrm>
          <a:prstGeom prst="rect">
            <a:avLst/>
          </a:prstGeom>
          <a:noFill/>
        </p:spPr>
        <p:txBody>
          <a:bodyPr wrap="square" rtlCol="0">
            <a:spAutoFit/>
          </a:bodyPr>
          <a:lstStyle/>
          <a:p>
            <a:pPr algn="ctr"/>
            <a:r>
              <a:rPr lang="en-US" sz="2400" b="0" i="0" dirty="0">
                <a:solidFill>
                  <a:srgbClr val="202124"/>
                </a:solidFill>
                <a:effectLst/>
                <a:latin typeface="Garamond" panose="02020404030301010803" pitchFamily="18" charset="0"/>
              </a:rPr>
              <a:t>St John Henry Newman chose                                                           “Heart speaks unto Heart”                                                            as the motto to go on his coat of arms                                                when he became a Cardinal in 1879.                                              Inspired by these words spoken by                                                       St. Francis de Sales,                                                                                                      </a:t>
            </a:r>
            <a:r>
              <a:rPr lang="en-US" sz="2400" b="0" i="0" dirty="0">
                <a:solidFill>
                  <a:srgbClr val="040C28"/>
                </a:solidFill>
                <a:effectLst/>
                <a:latin typeface="Garamond" panose="02020404030301010803" pitchFamily="18" charset="0"/>
              </a:rPr>
              <a:t>Newman calls us to hear God                                                    speaking to our hearts                                                                      and to listen for our mission from God</a:t>
            </a:r>
            <a:r>
              <a:rPr lang="en-US" sz="2400" b="0" i="0" dirty="0">
                <a:solidFill>
                  <a:srgbClr val="202124"/>
                </a:solidFill>
                <a:effectLst/>
                <a:latin typeface="Garamond" panose="02020404030301010803" pitchFamily="18" charset="0"/>
              </a:rPr>
              <a:t>.</a:t>
            </a:r>
            <a:endParaRPr lang="en-GB" sz="2400" dirty="0">
              <a:latin typeface="Garamond" panose="02020404030301010803" pitchFamily="18" charset="0"/>
            </a:endParaRPr>
          </a:p>
        </p:txBody>
      </p:sp>
      <p:pic>
        <p:nvPicPr>
          <p:cNvPr id="2052" name="Picture 4" descr="Gay saint John Henry Newman and his &quot;earthly light&quot; Ambrose St. John shared  romantic friendship">
            <a:extLst>
              <a:ext uri="{FF2B5EF4-FFF2-40B4-BE49-F238E27FC236}">
                <a16:creationId xmlns:a16="http://schemas.microsoft.com/office/drawing/2014/main" id="{32ECF1B9-7853-80EE-EC3D-4FCE091E46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099" y="5236748"/>
            <a:ext cx="1774563" cy="14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12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657725" y="163726"/>
            <a:ext cx="6777833"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St. Ethelburga       of Barking  </a:t>
            </a:r>
          </a:p>
          <a:p>
            <a:pPr algn="ctr"/>
            <a:r>
              <a:rPr lang="en-GB" altLang="en-US" sz="6600" dirty="0">
                <a:solidFill>
                  <a:schemeClr val="accent1">
                    <a:lumMod val="75000"/>
                  </a:schemeClr>
                </a:solidFill>
                <a:latin typeface="Garamond" panose="02020404030301010803" pitchFamily="18" charset="0"/>
              </a:rPr>
              <a:t>11</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October  </a:t>
            </a:r>
            <a:endParaRPr lang="en-GB" sz="6600" dirty="0">
              <a:solidFill>
                <a:schemeClr val="accent1">
                  <a:lumMod val="75000"/>
                </a:schemeClr>
              </a:solidFill>
              <a:latin typeface="Garamond" panose="02020404030301010803" pitchFamily="18" charset="0"/>
            </a:endParaRPr>
          </a:p>
        </p:txBody>
      </p:sp>
      <p:sp>
        <p:nvSpPr>
          <p:cNvPr id="3" name="TextBox 2"/>
          <p:cNvSpPr txBox="1"/>
          <p:nvPr/>
        </p:nvSpPr>
        <p:spPr>
          <a:xfrm>
            <a:off x="4581525" y="4100335"/>
            <a:ext cx="6854033" cy="2215991"/>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A local saint of our diocese, St </a:t>
            </a:r>
            <a:r>
              <a:rPr lang="en-US" sz="2200" b="0" i="0" dirty="0" err="1">
                <a:solidFill>
                  <a:srgbClr val="202122"/>
                </a:solidFill>
                <a:effectLst/>
                <a:latin typeface="Garamond" panose="02020404030301010803" pitchFamily="18" charset="0"/>
              </a:rPr>
              <a:t>Ethelburga</a:t>
            </a:r>
            <a:r>
              <a:rPr lang="en-US" sz="2200" b="0" i="0" dirty="0">
                <a:solidFill>
                  <a:srgbClr val="202122"/>
                </a:solidFill>
                <a:effectLst/>
                <a:latin typeface="Garamond" panose="02020404030301010803" pitchFamily="18" charset="0"/>
              </a:rPr>
              <a:t> (</a:t>
            </a:r>
            <a:r>
              <a:rPr lang="en-US" sz="2200" b="0" i="0" dirty="0" err="1">
                <a:solidFill>
                  <a:srgbClr val="202122"/>
                </a:solidFill>
                <a:effectLst/>
                <a:latin typeface="Garamond" panose="02020404030301010803" pitchFamily="18" charset="0"/>
              </a:rPr>
              <a:t>Aethelburh</a:t>
            </a:r>
            <a:r>
              <a:rPr lang="en-US" sz="2200" b="0" i="0" dirty="0">
                <a:solidFill>
                  <a:srgbClr val="202122"/>
                </a:solidFill>
                <a:effectLst/>
                <a:latin typeface="Garamond" panose="02020404030301010803" pitchFamily="18" charset="0"/>
              </a:rPr>
              <a:t>) was the sister of St </a:t>
            </a:r>
            <a:r>
              <a:rPr lang="en-US" sz="2200" b="0" i="0" dirty="0" err="1">
                <a:solidFill>
                  <a:srgbClr val="202122"/>
                </a:solidFill>
                <a:effectLst/>
                <a:latin typeface="Garamond" panose="02020404030301010803" pitchFamily="18" charset="0"/>
              </a:rPr>
              <a:t>Erconwald</a:t>
            </a:r>
            <a:r>
              <a:rPr lang="en-US" sz="2200" b="0" i="0" dirty="0">
                <a:solidFill>
                  <a:srgbClr val="202122"/>
                </a:solidFill>
                <a:effectLst/>
                <a:latin typeface="Garamond" panose="02020404030301010803" pitchFamily="18" charset="0"/>
              </a:rPr>
              <a:t>, a 7</a:t>
            </a:r>
            <a:r>
              <a:rPr lang="en-US" sz="2200" b="0" i="0" baseline="30000" dirty="0">
                <a:solidFill>
                  <a:srgbClr val="202122"/>
                </a:solidFill>
                <a:effectLst/>
                <a:latin typeface="Garamond" panose="02020404030301010803" pitchFamily="18" charset="0"/>
              </a:rPr>
              <a:t>th</a:t>
            </a:r>
            <a:r>
              <a:rPr lang="en-US" sz="2200" b="0" i="0" dirty="0">
                <a:solidFill>
                  <a:srgbClr val="202122"/>
                </a:solidFill>
                <a:effectLst/>
                <a:latin typeface="Garamond" panose="02020404030301010803" pitchFamily="18" charset="0"/>
              </a:rPr>
              <a:t>-century bishop of London, and abbess of a monastery for both men and women in Barking.   The </a:t>
            </a:r>
            <a:r>
              <a:rPr lang="en-US" sz="2200" b="0" i="0">
                <a:solidFill>
                  <a:srgbClr val="202122"/>
                </a:solidFill>
                <a:effectLst/>
                <a:latin typeface="Garamond" panose="02020404030301010803" pitchFamily="18" charset="0"/>
              </a:rPr>
              <a:t>Anglo-Saxon </a:t>
            </a:r>
            <a:r>
              <a:rPr lang="en-US" sz="2200">
                <a:solidFill>
                  <a:srgbClr val="202122"/>
                </a:solidFill>
                <a:latin typeface="Garamond" panose="02020404030301010803" pitchFamily="18" charset="0"/>
              </a:rPr>
              <a:t>historian </a:t>
            </a:r>
            <a:r>
              <a:rPr lang="en-US" sz="2200" b="0" i="0">
                <a:solidFill>
                  <a:srgbClr val="202122"/>
                </a:solidFill>
                <a:effectLst/>
                <a:latin typeface="Garamond" panose="02020404030301010803" pitchFamily="18" charset="0"/>
              </a:rPr>
              <a:t>Saint </a:t>
            </a:r>
            <a:r>
              <a:rPr lang="en-US" sz="2200" b="0" i="0" dirty="0">
                <a:solidFill>
                  <a:srgbClr val="202122"/>
                </a:solidFill>
                <a:effectLst/>
                <a:latin typeface="Garamond" panose="02020404030301010803" pitchFamily="18" charset="0"/>
              </a:rPr>
              <a:t>Bede describes her as “</a:t>
            </a:r>
            <a:r>
              <a:rPr lang="en-US" sz="2400" b="0" i="0" dirty="0">
                <a:solidFill>
                  <a:srgbClr val="202122"/>
                </a:solidFill>
                <a:effectLst/>
                <a:latin typeface="Garamond" panose="02020404030301010803" pitchFamily="18" charset="0"/>
              </a:rPr>
              <a:t>upright in life and constantly planning for the needs of her community.”</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098" name="Picture 2">
            <a:extLst>
              <a:ext uri="{FF2B5EF4-FFF2-40B4-BE49-F238E27FC236}">
                <a16:creationId xmlns:a16="http://schemas.microsoft.com/office/drawing/2014/main" id="{05A3A37B-540C-4D86-9C3F-FDEB36484C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48" y="163726"/>
            <a:ext cx="4261833" cy="629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9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100" dirty="0">
                <a:solidFill>
                  <a:schemeClr val="accent4">
                    <a:lumMod val="75000"/>
                  </a:schemeClr>
                </a:solidFill>
                <a:latin typeface="Garamond" panose="02020404030301010803" pitchFamily="18" charset="0"/>
              </a:rPr>
              <a:t>St Carlo Acutis : 12</a:t>
            </a:r>
            <a:r>
              <a:rPr lang="en-GB" altLang="en-US" sz="7100" baseline="30000" dirty="0">
                <a:solidFill>
                  <a:schemeClr val="accent4">
                    <a:lumMod val="75000"/>
                  </a:schemeClr>
                </a:solidFill>
                <a:latin typeface="Garamond" panose="02020404030301010803" pitchFamily="18" charset="0"/>
              </a:rPr>
              <a:t>th</a:t>
            </a:r>
            <a:r>
              <a:rPr lang="en-GB" altLang="en-US" sz="7100" dirty="0">
                <a:solidFill>
                  <a:schemeClr val="accent4">
                    <a:lumMod val="75000"/>
                  </a:schemeClr>
                </a:solidFill>
                <a:latin typeface="Garamond" panose="02020404030301010803" pitchFamily="18" charset="0"/>
              </a:rPr>
              <a:t> October</a:t>
            </a:r>
            <a:r>
              <a:rPr lang="en-GB" altLang="en-US" sz="6000" dirty="0">
                <a:solidFill>
                  <a:schemeClr val="accent4">
                    <a:lumMod val="75000"/>
                  </a:schemeClr>
                </a:solidFill>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379957" y="1792091"/>
            <a:ext cx="8100852" cy="4893647"/>
          </a:xfrm>
          <a:prstGeom prst="rect">
            <a:avLst/>
          </a:prstGeom>
          <a:noFill/>
        </p:spPr>
        <p:txBody>
          <a:bodyPr wrap="square" rtlCol="0">
            <a:spAutoFit/>
          </a:bodyPr>
          <a:lstStyle/>
          <a:p>
            <a:pPr algn="just"/>
            <a:r>
              <a:rPr lang="en-GB" sz="2400" dirty="0">
                <a:latin typeface="Garamond" panose="02020404030301010803" pitchFamily="18" charset="0"/>
              </a:rPr>
              <a:t>Carlo </a:t>
            </a:r>
            <a:r>
              <a:rPr lang="en-GB" sz="2400" dirty="0" err="1">
                <a:latin typeface="Garamond" panose="02020404030301010803" pitchFamily="18" charset="0"/>
              </a:rPr>
              <a:t>Acutis</a:t>
            </a:r>
            <a:r>
              <a:rPr lang="en-GB" sz="2400" dirty="0">
                <a:latin typeface="Garamond" panose="02020404030301010803" pitchFamily="18" charset="0"/>
              </a:rPr>
              <a:t> died of leukaemia in 2006, aged only 15.</a:t>
            </a:r>
          </a:p>
          <a:p>
            <a:pPr algn="just"/>
            <a:r>
              <a:rPr lang="en-GB" sz="2400" dirty="0">
                <a:latin typeface="Garamond" panose="02020404030301010803" pitchFamily="18" charset="0"/>
              </a:rPr>
              <a:t>He was born in 1991 in England of Italian parents and moved to Italy when he was small.</a:t>
            </a:r>
          </a:p>
          <a:p>
            <a:pPr algn="just"/>
            <a:r>
              <a:rPr lang="en-GB" sz="2400" dirty="0">
                <a:latin typeface="Garamond" panose="02020404030301010803" pitchFamily="18" charset="0"/>
              </a:rPr>
              <a:t>At home he would spend time with friends whose parents were going through a divorce and in school he stood up for people who were being bullied. He volunteered to work with the homeless but was also an amateur computer programmer who enjoyed films and playing on his PlayStation.</a:t>
            </a:r>
          </a:p>
          <a:p>
            <a:pPr algn="just"/>
            <a:r>
              <a:rPr lang="en-GB" sz="2400" dirty="0">
                <a:latin typeface="Garamond" panose="02020404030301010803" pitchFamily="18" charset="0"/>
              </a:rPr>
              <a:t>He spent time documenting Eucharistic miracles from around the world on his website. </a:t>
            </a:r>
          </a:p>
          <a:p>
            <a:pPr algn="just"/>
            <a:r>
              <a:rPr lang="en-GB" sz="2400" dirty="0">
                <a:latin typeface="Garamond" panose="02020404030301010803" pitchFamily="18" charset="0"/>
              </a:rPr>
              <a:t>Following a miracle attributed to him he was beatified in 2020 by Pope Francis, and was canonised – declared a saint – on 7</a:t>
            </a:r>
            <a:r>
              <a:rPr lang="en-GB" sz="2400" baseline="30000" dirty="0">
                <a:latin typeface="Garamond" panose="02020404030301010803" pitchFamily="18" charset="0"/>
              </a:rPr>
              <a:t>th</a:t>
            </a:r>
            <a:r>
              <a:rPr lang="en-GB" sz="2400" dirty="0">
                <a:latin typeface="Garamond" panose="02020404030301010803" pitchFamily="18" charset="0"/>
              </a:rPr>
              <a:t> September 2025.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809" y="1461833"/>
            <a:ext cx="3331234" cy="4633444"/>
          </a:xfrm>
          <a:prstGeom prst="rect">
            <a:avLst/>
          </a:prstGeom>
          <a:effectLst>
            <a:softEdge rad="317500"/>
          </a:effectLst>
        </p:spPr>
      </p:pic>
    </p:spTree>
    <p:extLst>
      <p:ext uri="{BB962C8B-B14F-4D97-AF65-F5344CB8AC3E}">
        <p14:creationId xmlns:p14="http://schemas.microsoft.com/office/powerpoint/2010/main" val="2603754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11581</TotalTime>
  <Words>640</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721</cp:revision>
  <dcterms:created xsi:type="dcterms:W3CDTF">2019-09-06T14:56:38Z</dcterms:created>
  <dcterms:modified xsi:type="dcterms:W3CDTF">2025-10-01T07:58:17Z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